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7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  <p:sldMasterId id="2147483858" r:id="rId2"/>
    <p:sldMasterId id="2147483876" r:id="rId3"/>
    <p:sldMasterId id="2147483894" r:id="rId4"/>
    <p:sldMasterId id="2147483912" r:id="rId5"/>
    <p:sldMasterId id="2147483930" r:id="rId6"/>
    <p:sldMasterId id="2147483948" r:id="rId7"/>
    <p:sldMasterId id="2147483966" r:id="rId8"/>
  </p:sldMasterIdLst>
  <p:notesMasterIdLst>
    <p:notesMasterId r:id="rId63"/>
  </p:notesMasterIdLst>
  <p:sldIdLst>
    <p:sldId id="256" r:id="rId9"/>
    <p:sldId id="269" r:id="rId10"/>
    <p:sldId id="282" r:id="rId11"/>
    <p:sldId id="302" r:id="rId12"/>
    <p:sldId id="283" r:id="rId13"/>
    <p:sldId id="270" r:id="rId14"/>
    <p:sldId id="265" r:id="rId15"/>
    <p:sldId id="271" r:id="rId16"/>
    <p:sldId id="272" r:id="rId17"/>
    <p:sldId id="273" r:id="rId18"/>
    <p:sldId id="267" r:id="rId19"/>
    <p:sldId id="274" r:id="rId20"/>
    <p:sldId id="276" r:id="rId21"/>
    <p:sldId id="278" r:id="rId22"/>
    <p:sldId id="268" r:id="rId23"/>
    <p:sldId id="275" r:id="rId24"/>
    <p:sldId id="277" r:id="rId25"/>
    <p:sldId id="279" r:id="rId26"/>
    <p:sldId id="296" r:id="rId27"/>
    <p:sldId id="280" r:id="rId28"/>
    <p:sldId id="317" r:id="rId29"/>
    <p:sldId id="281" r:id="rId30"/>
    <p:sldId id="298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7" r:id="rId43"/>
    <p:sldId id="299" r:id="rId44"/>
    <p:sldId id="295" r:id="rId45"/>
    <p:sldId id="300" r:id="rId46"/>
    <p:sldId id="301" r:id="rId47"/>
    <p:sldId id="303" r:id="rId48"/>
    <p:sldId id="304" r:id="rId49"/>
    <p:sldId id="306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1"/>
    <a:srgbClr val="D8D7D1"/>
    <a:srgbClr val="DBDAD5"/>
    <a:srgbClr val="E4E0D7"/>
    <a:srgbClr val="DDDFD3"/>
    <a:srgbClr val="756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8" autoAdjust="0"/>
    <p:restoredTop sz="94434" autoAdjust="0"/>
  </p:normalViewPr>
  <p:slideViewPr>
    <p:cSldViewPr snapToGrid="0">
      <p:cViewPr>
        <p:scale>
          <a:sx n="66" d="100"/>
          <a:sy n="66" d="100"/>
        </p:scale>
        <p:origin x="780" y="252"/>
      </p:cViewPr>
      <p:guideLst/>
    </p:cSldViewPr>
  </p:slideViewPr>
  <p:outlineViewPr>
    <p:cViewPr>
      <p:scale>
        <a:sx n="33" d="100"/>
        <a:sy n="33" d="100"/>
      </p:scale>
      <p:origin x="0" y="-78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9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243F7-07DC-4B08-9381-FA9B5A9D00DB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C8F02-6D01-4971-A6CA-4F45C123CA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6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16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91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23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5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5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2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7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53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72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58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77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7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196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3988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190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0975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0732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043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6654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768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29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097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0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01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6273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0253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289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7057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2468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164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108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293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7529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24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5534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8446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7849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809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6099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0381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1664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1010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6275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816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939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460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05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06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10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29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84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29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6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20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600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4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88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4551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438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026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749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895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4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6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07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422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07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828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262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762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155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6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438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552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4269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526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699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37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101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603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205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519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059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5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972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217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85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616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6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617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17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663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54811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5369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59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8229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967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868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586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6713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344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67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235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005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897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58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920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531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829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149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706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34865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45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840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206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893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59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905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10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37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4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115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523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444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03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126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774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0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544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146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86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607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484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4499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58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9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72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700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5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7.jp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1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image" Target="../media/image7.jp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1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8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22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71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33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78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3302392-18F2-4FB5-A906-FE8115B45C83}" type="datetimeFigureOut">
              <a:rPr lang="en-US" smtClean="0"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65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10.xml"/><Relationship Id="rId7" Type="http://schemas.openxmlformats.org/officeDocument/2006/relationships/slide" Target="slid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slide" Target="slide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1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1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1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0.xml"/><Relationship Id="rId6" Type="http://schemas.openxmlformats.org/officeDocument/2006/relationships/slide" Target="slide21.xml"/><Relationship Id="rId5" Type="http://schemas.openxmlformats.org/officeDocument/2006/relationships/slide" Target="slide35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1.xml"/><Relationship Id="rId5" Type="http://schemas.openxmlformats.org/officeDocument/2006/relationships/slide" Target="slide4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5" Type="http://schemas.openxmlformats.org/officeDocument/2006/relationships/slide" Target="slide19.xml"/><Relationship Id="rId4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5" Type="http://schemas.openxmlformats.org/officeDocument/2006/relationships/slide" Target="slide19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1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1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1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1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6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115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1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1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1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11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37.xml"/><Relationship Id="rId7" Type="http://schemas.openxmlformats.org/officeDocument/2006/relationships/image" Target="../media/image21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37.xml"/><Relationship Id="rId7" Type="http://schemas.openxmlformats.org/officeDocument/2006/relationships/image" Target="../media/image21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38.xml"/><Relationship Id="rId7" Type="http://schemas.openxmlformats.org/officeDocument/2006/relationships/image" Target="../media/image21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3.png"/><Relationship Id="rId7" Type="http://schemas.openxmlformats.org/officeDocument/2006/relationships/slide" Target="slide52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115.xml"/><Relationship Id="rId6" Type="http://schemas.openxmlformats.org/officeDocument/2006/relationships/slide" Target="slide51.xml"/><Relationship Id="rId5" Type="http://schemas.openxmlformats.org/officeDocument/2006/relationships/slide" Target="slide41.xml"/><Relationship Id="rId4" Type="http://schemas.openxmlformats.org/officeDocument/2006/relationships/slide" Target="slide43.xml"/><Relationship Id="rId9" Type="http://schemas.openxmlformats.org/officeDocument/2006/relationships/slide" Target="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1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1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1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1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40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115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slide" Target="slide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1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1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1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1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11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53.xml"/><Relationship Id="rId7" Type="http://schemas.openxmlformats.org/officeDocument/2006/relationships/image" Target="../media/image21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1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1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54.xml"/><Relationship Id="rId2" Type="http://schemas.openxmlformats.org/officeDocument/2006/relationships/slide" Target="slide34.xml"/><Relationship Id="rId16" Type="http://schemas.openxmlformats.org/officeDocument/2006/relationships/slide" Target="slide39.xml"/><Relationship Id="rId1" Type="http://schemas.openxmlformats.org/officeDocument/2006/relationships/slideLayout" Target="../slideLayouts/slideLayout98.xml"/><Relationship Id="rId6" Type="http://schemas.openxmlformats.org/officeDocument/2006/relationships/slide" Target="slide2.xml"/><Relationship Id="rId11" Type="http://schemas.openxmlformats.org/officeDocument/2006/relationships/slide" Target="slide11.xml"/><Relationship Id="rId5" Type="http://schemas.openxmlformats.org/officeDocument/2006/relationships/slide" Target="slide25.xml"/><Relationship Id="rId15" Type="http://schemas.openxmlformats.org/officeDocument/2006/relationships/slide" Target="slide24.xml"/><Relationship Id="rId10" Type="http://schemas.openxmlformats.org/officeDocument/2006/relationships/slide" Target="slide10.xml"/><Relationship Id="rId4" Type="http://schemas.openxmlformats.org/officeDocument/2006/relationships/slide" Target="slide28.xml"/><Relationship Id="rId9" Type="http://schemas.openxmlformats.org/officeDocument/2006/relationships/slide" Target="slide9.xml"/><Relationship Id="rId14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7.xml"/><Relationship Id="rId7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9" Type="http://schemas.openxmlformats.org/officeDocument/2006/relationships/slide" Target="slide3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slide" Target="slide3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slide" Target="slide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507" y="2587752"/>
            <a:ext cx="10058400" cy="173858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SERVICE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1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4718" y="841616"/>
            <a:ext cx="49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88210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Mobile number</a:t>
            </a:r>
            <a:r>
              <a:rPr lang="en-US" sz="14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number:</a:t>
            </a:r>
            <a:endParaRPr lang="en-US" sz="1400" dirty="0" smtClean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1433" y="1542175"/>
            <a:ext cx="46890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03199" y="2663049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344380"/>
              </p:ext>
            </p:extLst>
          </p:nvPr>
        </p:nvGraphicFramePr>
        <p:xfrm>
          <a:off x="185220" y="2969176"/>
          <a:ext cx="4833257" cy="373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</a:t>
                      </a:r>
                    </a:p>
                  </a:txBody>
                  <a:tcPr/>
                </a:tc>
              </a:tr>
              <a:tr h="328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</a:t>
                      </a:r>
                    </a:p>
                  </a:txBody>
                  <a:tcPr/>
                </a:tc>
              </a:tr>
              <a:tr h="2955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</a:t>
                      </a:r>
                    </a:p>
                  </a:txBody>
                  <a:tcPr/>
                </a:tc>
              </a:tr>
              <a:tr h="2955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KMs: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300513" y="2632392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614150" y="852657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205659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622440" y="900752"/>
            <a:ext cx="0" cy="503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907248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4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5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service</a:t>
            </a:r>
          </a:p>
        </p:txBody>
      </p:sp>
      <p:sp>
        <p:nvSpPr>
          <p:cNvPr id="56" name="TextBox 55">
            <a:hlinkClick r:id="rId6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Paid service</a:t>
            </a:r>
          </a:p>
        </p:txBody>
      </p:sp>
      <p:sp>
        <p:nvSpPr>
          <p:cNvPr id="57" name="TextBox 56">
            <a:hlinkClick r:id="rId7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Repair</a:t>
            </a:r>
          </a:p>
        </p:txBody>
      </p:sp>
      <p:sp>
        <p:nvSpPr>
          <p:cNvPr id="59" name="TextBox 58">
            <a:hlinkClick r:id="rId3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Performance tuning</a:t>
            </a:r>
          </a:p>
        </p:txBody>
      </p:sp>
      <p:sp>
        <p:nvSpPr>
          <p:cNvPr id="60" name="TextBox 59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9" name="TextBox 38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1341" y="201352"/>
            <a:ext cx="10515600" cy="1325563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SERVICE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011" y="2006218"/>
            <a:ext cx="11354938" cy="39305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7796" y="200621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9814" y="2008492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0513" y="201076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6924" y="201076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725231" y="1999394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061282" y="2001668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8364" y="2333767"/>
            <a:ext cx="113685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4715" y="1978922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8741" y="1978925"/>
            <a:ext cx="1787856" cy="38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 name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490033" y="1992572"/>
            <a:ext cx="136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 no.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971499" y="2006220"/>
            <a:ext cx="135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vehicle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76967" y="1992573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50675" y="1992572"/>
            <a:ext cx="141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74257" y="1992572"/>
            <a:ext cx="337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Part description</a:t>
            </a:r>
            <a:endParaRPr lang="en-US" dirty="0"/>
          </a:p>
        </p:txBody>
      </p:sp>
      <p:sp>
        <p:nvSpPr>
          <p:cNvPr id="37" name="Right Arrow 36">
            <a:hlinkClick r:id="rId3" action="ppaction://hlinksldjump"/>
          </p:cNvPr>
          <p:cNvSpPr/>
          <p:nvPr/>
        </p:nvSpPr>
        <p:spPr>
          <a:xfrm>
            <a:off x="11668837" y="245659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32012" y="3275463"/>
            <a:ext cx="113685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8412" y="2784143"/>
            <a:ext cx="5868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7932" y="4369561"/>
            <a:ext cx="11339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20684" y="3878241"/>
            <a:ext cx="58799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4284" y="5447734"/>
            <a:ext cx="11352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20684" y="4929117"/>
            <a:ext cx="58662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ight Arrow 64">
            <a:hlinkClick r:id="rId3" action="ppaction://hlinksldjump"/>
          </p:cNvPr>
          <p:cNvSpPr/>
          <p:nvPr/>
        </p:nvSpPr>
        <p:spPr>
          <a:xfrm>
            <a:off x="11698407" y="2936543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ight Arrow 65">
            <a:hlinkClick r:id="rId3" action="ppaction://hlinksldjump"/>
          </p:cNvPr>
          <p:cNvSpPr/>
          <p:nvPr/>
        </p:nvSpPr>
        <p:spPr>
          <a:xfrm>
            <a:off x="11684759" y="3455158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ight Arrow 66">
            <a:hlinkClick r:id="rId3" action="ppaction://hlinksldjump"/>
          </p:cNvPr>
          <p:cNvSpPr/>
          <p:nvPr/>
        </p:nvSpPr>
        <p:spPr>
          <a:xfrm>
            <a:off x="11698405" y="402836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ight Arrow 67">
            <a:hlinkClick r:id="rId3" action="ppaction://hlinksldjump"/>
          </p:cNvPr>
          <p:cNvSpPr/>
          <p:nvPr/>
        </p:nvSpPr>
        <p:spPr>
          <a:xfrm>
            <a:off x="11727975" y="450830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ight Arrow 68">
            <a:hlinkClick r:id="rId3" action="ppaction://hlinksldjump"/>
          </p:cNvPr>
          <p:cNvSpPr/>
          <p:nvPr/>
        </p:nvSpPr>
        <p:spPr>
          <a:xfrm>
            <a:off x="11714327" y="5026922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ight Arrow 69">
            <a:hlinkClick r:id="rId3" action="ppaction://hlinksldjump"/>
          </p:cNvPr>
          <p:cNvSpPr/>
          <p:nvPr/>
        </p:nvSpPr>
        <p:spPr>
          <a:xfrm>
            <a:off x="11730249" y="5547812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hlinkClick r:id="rId4" action="ppaction://hlinksldjump"/>
          </p:cNvPr>
          <p:cNvSpPr txBox="1"/>
          <p:nvPr/>
        </p:nvSpPr>
        <p:spPr>
          <a:xfrm>
            <a:off x="8965144" y="6117338"/>
            <a:ext cx="1381294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73" name="TextBox 72">
            <a:hlinkClick r:id="rId5" action="ppaction://hlinksldjump"/>
          </p:cNvPr>
          <p:cNvSpPr txBox="1"/>
          <p:nvPr/>
        </p:nvSpPr>
        <p:spPr>
          <a:xfrm>
            <a:off x="764275" y="2483893"/>
            <a:ext cx="13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CUSTOMER1</a:t>
            </a:r>
            <a:endParaRPr lang="en-US" dirty="0"/>
          </a:p>
        </p:txBody>
      </p:sp>
      <p:sp>
        <p:nvSpPr>
          <p:cNvPr id="78" name="TextBox 77">
            <a:hlinkClick r:id="rId5" action="ppaction://hlinksldjump"/>
          </p:cNvPr>
          <p:cNvSpPr txBox="1"/>
          <p:nvPr/>
        </p:nvSpPr>
        <p:spPr>
          <a:xfrm>
            <a:off x="725603" y="3591637"/>
            <a:ext cx="13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CUSTOMER2</a:t>
            </a:r>
            <a:endParaRPr lang="en-US" dirty="0"/>
          </a:p>
        </p:txBody>
      </p:sp>
      <p:sp>
        <p:nvSpPr>
          <p:cNvPr id="79" name="TextBox 78">
            <a:hlinkClick r:id="rId5" action="ppaction://hlinksldjump"/>
          </p:cNvPr>
          <p:cNvSpPr txBox="1"/>
          <p:nvPr/>
        </p:nvSpPr>
        <p:spPr>
          <a:xfrm>
            <a:off x="711956" y="4738051"/>
            <a:ext cx="13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CUSTOMER3</a:t>
            </a:r>
            <a:endParaRPr lang="en-US" dirty="0"/>
          </a:p>
        </p:txBody>
      </p:sp>
      <p:sp>
        <p:nvSpPr>
          <p:cNvPr id="38" name="TextBox 37">
            <a:hlinkClick r:id="rId5" action="ppaction://hlinksldjump"/>
          </p:cNvPr>
          <p:cNvSpPr txBox="1"/>
          <p:nvPr/>
        </p:nvSpPr>
        <p:spPr>
          <a:xfrm>
            <a:off x="8080315" y="6122753"/>
            <a:ext cx="763435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1313" y="2497540"/>
            <a:ext cx="105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85145" y="2442949"/>
            <a:ext cx="87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Classic 350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18214" y="2524836"/>
            <a:ext cx="67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538" y="2388357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Clutch problem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88657" y="242930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Oil change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0536071" y="2019869"/>
            <a:ext cx="0" cy="3916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577015" y="19789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priority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699845" y="2388358"/>
            <a:ext cx="66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44" name="Right Arrow 43">
            <a:hlinkClick r:id="rId3" action="ppaction://hlinksldjump"/>
          </p:cNvPr>
          <p:cNvSpPr/>
          <p:nvPr/>
        </p:nvSpPr>
        <p:spPr>
          <a:xfrm>
            <a:off x="7699992" y="248020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ight Arrow 46">
            <a:hlinkClick r:id="rId3" action="ppaction://hlinksldjump"/>
          </p:cNvPr>
          <p:cNvSpPr/>
          <p:nvPr/>
        </p:nvSpPr>
        <p:spPr>
          <a:xfrm>
            <a:off x="7729562" y="2960153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ight Arrow 47">
            <a:hlinkClick r:id="rId3" action="ppaction://hlinksldjump"/>
          </p:cNvPr>
          <p:cNvSpPr/>
          <p:nvPr/>
        </p:nvSpPr>
        <p:spPr>
          <a:xfrm>
            <a:off x="7715914" y="3478768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ight Arrow 48">
            <a:hlinkClick r:id="rId3" action="ppaction://hlinksldjump"/>
          </p:cNvPr>
          <p:cNvSpPr/>
          <p:nvPr/>
        </p:nvSpPr>
        <p:spPr>
          <a:xfrm>
            <a:off x="7729560" y="405197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ight Arrow 49">
            <a:hlinkClick r:id="rId3" action="ppaction://hlinksldjump"/>
          </p:cNvPr>
          <p:cNvSpPr/>
          <p:nvPr/>
        </p:nvSpPr>
        <p:spPr>
          <a:xfrm>
            <a:off x="7759130" y="453191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Arrow 50">
            <a:hlinkClick r:id="rId3" action="ppaction://hlinksldjump"/>
          </p:cNvPr>
          <p:cNvSpPr/>
          <p:nvPr/>
        </p:nvSpPr>
        <p:spPr>
          <a:xfrm>
            <a:off x="7745482" y="5050532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ight Arrow 51">
            <a:hlinkClick r:id="rId3" action="ppaction://hlinksldjump"/>
          </p:cNvPr>
          <p:cNvSpPr/>
          <p:nvPr/>
        </p:nvSpPr>
        <p:spPr>
          <a:xfrm>
            <a:off x="7761404" y="5571422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1341" y="201352"/>
            <a:ext cx="10515600" cy="1325563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PAID SERVICE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011" y="2006218"/>
            <a:ext cx="11341290" cy="39305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7796" y="200621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9814" y="2008492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0513" y="201076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6924" y="201076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725231" y="1999394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061282" y="2001668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8364" y="2333767"/>
            <a:ext cx="11354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4715" y="1978922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8741" y="1978925"/>
            <a:ext cx="1787856" cy="38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 name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490033" y="1992572"/>
            <a:ext cx="136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 no.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971499" y="2006220"/>
            <a:ext cx="135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vehicle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76967" y="1992573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50675" y="1992572"/>
            <a:ext cx="141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74257" y="1992572"/>
            <a:ext cx="337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Part description</a:t>
            </a:r>
            <a:endParaRPr lang="en-US" dirty="0"/>
          </a:p>
        </p:txBody>
      </p:sp>
      <p:sp>
        <p:nvSpPr>
          <p:cNvPr id="37" name="Right Arrow 36">
            <a:hlinkClick r:id="rId3" action="ppaction://hlinksldjump"/>
          </p:cNvPr>
          <p:cNvSpPr/>
          <p:nvPr/>
        </p:nvSpPr>
        <p:spPr>
          <a:xfrm>
            <a:off x="11641543" y="245659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32012" y="3275463"/>
            <a:ext cx="11341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8412" y="2784143"/>
            <a:ext cx="58685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7932" y="4369561"/>
            <a:ext cx="11339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20684" y="3878241"/>
            <a:ext cx="58662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4284" y="5447734"/>
            <a:ext cx="11339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20684" y="4929117"/>
            <a:ext cx="58662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4" action="ppaction://hlinksldjump"/>
          </p:cNvPr>
          <p:cNvSpPr txBox="1"/>
          <p:nvPr/>
        </p:nvSpPr>
        <p:spPr>
          <a:xfrm>
            <a:off x="8965144" y="6117338"/>
            <a:ext cx="1381294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73" name="TextBox 72">
            <a:hlinkClick r:id="rId5" action="ppaction://hlinksldjump"/>
          </p:cNvPr>
          <p:cNvSpPr txBox="1"/>
          <p:nvPr/>
        </p:nvSpPr>
        <p:spPr>
          <a:xfrm>
            <a:off x="764275" y="2483893"/>
            <a:ext cx="13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CUSTOMER1</a:t>
            </a:r>
            <a:endParaRPr lang="en-US" dirty="0"/>
          </a:p>
        </p:txBody>
      </p:sp>
      <p:sp>
        <p:nvSpPr>
          <p:cNvPr id="78" name="TextBox 77">
            <a:hlinkClick r:id="rId5" action="ppaction://hlinksldjump"/>
          </p:cNvPr>
          <p:cNvSpPr txBox="1"/>
          <p:nvPr/>
        </p:nvSpPr>
        <p:spPr>
          <a:xfrm>
            <a:off x="725603" y="3591637"/>
            <a:ext cx="13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CUSTOMER2</a:t>
            </a:r>
            <a:endParaRPr lang="en-US" dirty="0"/>
          </a:p>
        </p:txBody>
      </p:sp>
      <p:sp>
        <p:nvSpPr>
          <p:cNvPr id="79" name="TextBox 78">
            <a:hlinkClick r:id="rId5" action="ppaction://hlinksldjump"/>
          </p:cNvPr>
          <p:cNvSpPr txBox="1"/>
          <p:nvPr/>
        </p:nvSpPr>
        <p:spPr>
          <a:xfrm>
            <a:off x="711956" y="4738051"/>
            <a:ext cx="13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CUSTOMER3</a:t>
            </a:r>
            <a:endParaRPr lang="en-US" dirty="0"/>
          </a:p>
        </p:txBody>
      </p:sp>
      <p:sp>
        <p:nvSpPr>
          <p:cNvPr id="38" name="Right Arrow 37">
            <a:hlinkClick r:id="rId3" action="ppaction://hlinksldjump"/>
          </p:cNvPr>
          <p:cNvSpPr/>
          <p:nvPr/>
        </p:nvSpPr>
        <p:spPr>
          <a:xfrm>
            <a:off x="11671113" y="3441510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ight Arrow 38">
            <a:hlinkClick r:id="rId3" action="ppaction://hlinksldjump"/>
          </p:cNvPr>
          <p:cNvSpPr/>
          <p:nvPr/>
        </p:nvSpPr>
        <p:spPr>
          <a:xfrm>
            <a:off x="11659740" y="2938818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ight Arrow 39">
            <a:hlinkClick r:id="rId3" action="ppaction://hlinksldjump"/>
          </p:cNvPr>
          <p:cNvSpPr/>
          <p:nvPr/>
        </p:nvSpPr>
        <p:spPr>
          <a:xfrm>
            <a:off x="11643815" y="404201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hlinkClick r:id="rId3" action="ppaction://hlinksldjump"/>
          </p:cNvPr>
          <p:cNvSpPr/>
          <p:nvPr/>
        </p:nvSpPr>
        <p:spPr>
          <a:xfrm>
            <a:off x="11673385" y="5026924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ight Arrow 41">
            <a:hlinkClick r:id="rId3" action="ppaction://hlinksldjump"/>
          </p:cNvPr>
          <p:cNvSpPr/>
          <p:nvPr/>
        </p:nvSpPr>
        <p:spPr>
          <a:xfrm>
            <a:off x="11662012" y="4524232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>
            <a:hlinkClick r:id="rId3" action="ppaction://hlinksldjump"/>
          </p:cNvPr>
          <p:cNvSpPr/>
          <p:nvPr/>
        </p:nvSpPr>
        <p:spPr>
          <a:xfrm>
            <a:off x="11689305" y="5547814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hlinkClick r:id="rId5" action="ppaction://hlinksldjump"/>
          </p:cNvPr>
          <p:cNvSpPr txBox="1"/>
          <p:nvPr/>
        </p:nvSpPr>
        <p:spPr>
          <a:xfrm>
            <a:off x="8080315" y="6122753"/>
            <a:ext cx="763435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522424" y="2019869"/>
            <a:ext cx="0" cy="3916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04310" y="1978924"/>
            <a:ext cx="88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priority</a:t>
            </a:r>
            <a:endParaRPr lang="en-US" dirty="0"/>
          </a:p>
        </p:txBody>
      </p:sp>
      <p:sp>
        <p:nvSpPr>
          <p:cNvPr id="45" name="Right Arrow 44">
            <a:hlinkClick r:id="rId3" action="ppaction://hlinksldjump"/>
          </p:cNvPr>
          <p:cNvSpPr/>
          <p:nvPr/>
        </p:nvSpPr>
        <p:spPr>
          <a:xfrm>
            <a:off x="7737092" y="2441570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ight Arrow 45">
            <a:hlinkClick r:id="rId3" action="ppaction://hlinksldjump"/>
          </p:cNvPr>
          <p:cNvSpPr/>
          <p:nvPr/>
        </p:nvSpPr>
        <p:spPr>
          <a:xfrm>
            <a:off x="7766662" y="3426483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ight Arrow 46">
            <a:hlinkClick r:id="rId3" action="ppaction://hlinksldjump"/>
          </p:cNvPr>
          <p:cNvSpPr/>
          <p:nvPr/>
        </p:nvSpPr>
        <p:spPr>
          <a:xfrm>
            <a:off x="7755289" y="292379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ight Arrow 47">
            <a:hlinkClick r:id="rId3" action="ppaction://hlinksldjump"/>
          </p:cNvPr>
          <p:cNvSpPr/>
          <p:nvPr/>
        </p:nvSpPr>
        <p:spPr>
          <a:xfrm>
            <a:off x="7739364" y="4026984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ight Arrow 48">
            <a:hlinkClick r:id="rId3" action="ppaction://hlinksldjump"/>
          </p:cNvPr>
          <p:cNvSpPr/>
          <p:nvPr/>
        </p:nvSpPr>
        <p:spPr>
          <a:xfrm>
            <a:off x="7768934" y="501189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ight Arrow 49">
            <a:hlinkClick r:id="rId3" action="ppaction://hlinksldjump"/>
          </p:cNvPr>
          <p:cNvSpPr/>
          <p:nvPr/>
        </p:nvSpPr>
        <p:spPr>
          <a:xfrm>
            <a:off x="7757561" y="450920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Arrow 50">
            <a:hlinkClick r:id="rId3" action="ppaction://hlinksldjump"/>
          </p:cNvPr>
          <p:cNvSpPr/>
          <p:nvPr/>
        </p:nvSpPr>
        <p:spPr>
          <a:xfrm>
            <a:off x="7784854" y="553278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1341" y="174057"/>
            <a:ext cx="10515600" cy="1325563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REPAIR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011" y="2006218"/>
            <a:ext cx="11368586" cy="39305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7796" y="200621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9814" y="2008492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0513" y="201076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6924" y="201076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725231" y="1999394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061282" y="2001668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8364" y="2333767"/>
            <a:ext cx="113822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4715" y="1978922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8741" y="1978925"/>
            <a:ext cx="1787856" cy="38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 name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490033" y="1992572"/>
            <a:ext cx="136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 no.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971499" y="2006220"/>
            <a:ext cx="135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vehicle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76967" y="1992573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50675" y="1992572"/>
            <a:ext cx="141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74257" y="1992572"/>
            <a:ext cx="337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Part description</a:t>
            </a:r>
            <a:endParaRPr lang="en-US" dirty="0"/>
          </a:p>
        </p:txBody>
      </p:sp>
      <p:sp>
        <p:nvSpPr>
          <p:cNvPr id="37" name="Right Arrow 36">
            <a:hlinkClick r:id="rId3" action="ppaction://hlinksldjump"/>
          </p:cNvPr>
          <p:cNvSpPr/>
          <p:nvPr/>
        </p:nvSpPr>
        <p:spPr>
          <a:xfrm>
            <a:off x="11641540" y="245659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32012" y="3275463"/>
            <a:ext cx="113685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8412" y="2784143"/>
            <a:ext cx="5882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7932" y="4369561"/>
            <a:ext cx="11352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20684" y="3878241"/>
            <a:ext cx="58935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4284" y="5447734"/>
            <a:ext cx="113799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20684" y="4929117"/>
            <a:ext cx="58799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4" action="ppaction://hlinksldjump"/>
          </p:cNvPr>
          <p:cNvSpPr txBox="1"/>
          <p:nvPr/>
        </p:nvSpPr>
        <p:spPr>
          <a:xfrm>
            <a:off x="8965144" y="6117338"/>
            <a:ext cx="1381294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73" name="TextBox 72">
            <a:hlinkClick r:id="rId5" action="ppaction://hlinksldjump"/>
          </p:cNvPr>
          <p:cNvSpPr txBox="1"/>
          <p:nvPr/>
        </p:nvSpPr>
        <p:spPr>
          <a:xfrm>
            <a:off x="764275" y="2483893"/>
            <a:ext cx="13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CUSTOMER1</a:t>
            </a:r>
            <a:endParaRPr lang="en-US" dirty="0"/>
          </a:p>
        </p:txBody>
      </p:sp>
      <p:sp>
        <p:nvSpPr>
          <p:cNvPr id="44" name="Right Arrow 43">
            <a:hlinkClick r:id="rId3" action="ppaction://hlinksldjump"/>
          </p:cNvPr>
          <p:cNvSpPr/>
          <p:nvPr/>
        </p:nvSpPr>
        <p:spPr>
          <a:xfrm>
            <a:off x="11643814" y="349610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ight Arrow 44">
            <a:hlinkClick r:id="rId3" action="ppaction://hlinksldjump"/>
          </p:cNvPr>
          <p:cNvSpPr/>
          <p:nvPr/>
        </p:nvSpPr>
        <p:spPr>
          <a:xfrm>
            <a:off x="11659735" y="2925173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ight Arrow 45">
            <a:hlinkClick r:id="rId3" action="ppaction://hlinksldjump"/>
          </p:cNvPr>
          <p:cNvSpPr/>
          <p:nvPr/>
        </p:nvSpPr>
        <p:spPr>
          <a:xfrm>
            <a:off x="11643814" y="404201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ight Arrow 46">
            <a:hlinkClick r:id="rId3" action="ppaction://hlinksldjump"/>
          </p:cNvPr>
          <p:cNvSpPr/>
          <p:nvPr/>
        </p:nvSpPr>
        <p:spPr>
          <a:xfrm>
            <a:off x="11646088" y="508151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ight Arrow 47">
            <a:hlinkClick r:id="rId3" action="ppaction://hlinksldjump"/>
          </p:cNvPr>
          <p:cNvSpPr/>
          <p:nvPr/>
        </p:nvSpPr>
        <p:spPr>
          <a:xfrm>
            <a:off x="11662009" y="451058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ight Arrow 48">
            <a:hlinkClick r:id="rId3" action="ppaction://hlinksldjump"/>
          </p:cNvPr>
          <p:cNvSpPr/>
          <p:nvPr/>
        </p:nvSpPr>
        <p:spPr>
          <a:xfrm>
            <a:off x="11638125" y="5561463"/>
            <a:ext cx="225189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hlinkClick r:id="rId5" action="ppaction://hlinksldjump"/>
          </p:cNvPr>
          <p:cNvSpPr txBox="1"/>
          <p:nvPr/>
        </p:nvSpPr>
        <p:spPr>
          <a:xfrm>
            <a:off x="780198" y="3564341"/>
            <a:ext cx="13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CUSTOMER2</a:t>
            </a:r>
            <a:endParaRPr lang="en-US" dirty="0"/>
          </a:p>
        </p:txBody>
      </p:sp>
      <p:sp>
        <p:nvSpPr>
          <p:cNvPr id="51" name="TextBox 50">
            <a:hlinkClick r:id="rId5" action="ppaction://hlinksldjump"/>
          </p:cNvPr>
          <p:cNvSpPr txBox="1"/>
          <p:nvPr/>
        </p:nvSpPr>
        <p:spPr>
          <a:xfrm>
            <a:off x="768825" y="4726675"/>
            <a:ext cx="137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CUSTOMER3</a:t>
            </a:r>
            <a:endParaRPr lang="en-US" dirty="0"/>
          </a:p>
        </p:txBody>
      </p:sp>
      <p:sp>
        <p:nvSpPr>
          <p:cNvPr id="38" name="TextBox 37">
            <a:hlinkClick r:id="rId5" action="ppaction://hlinksldjump"/>
          </p:cNvPr>
          <p:cNvSpPr txBox="1"/>
          <p:nvPr/>
        </p:nvSpPr>
        <p:spPr>
          <a:xfrm>
            <a:off x="8080315" y="6122753"/>
            <a:ext cx="763435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604310" y="2019869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99845" y="1992572"/>
            <a:ext cx="99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priority</a:t>
            </a:r>
            <a:endParaRPr lang="en-US" dirty="0"/>
          </a:p>
        </p:txBody>
      </p:sp>
      <p:sp>
        <p:nvSpPr>
          <p:cNvPr id="39" name="Right Arrow 38">
            <a:hlinkClick r:id="rId3" action="ppaction://hlinksldjump"/>
          </p:cNvPr>
          <p:cNvSpPr/>
          <p:nvPr/>
        </p:nvSpPr>
        <p:spPr>
          <a:xfrm>
            <a:off x="7737091" y="248020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ight Arrow 39">
            <a:hlinkClick r:id="rId3" action="ppaction://hlinksldjump"/>
          </p:cNvPr>
          <p:cNvSpPr/>
          <p:nvPr/>
        </p:nvSpPr>
        <p:spPr>
          <a:xfrm>
            <a:off x="7739365" y="351971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hlinkClick r:id="rId3" action="ppaction://hlinksldjump"/>
          </p:cNvPr>
          <p:cNvSpPr/>
          <p:nvPr/>
        </p:nvSpPr>
        <p:spPr>
          <a:xfrm>
            <a:off x="7755286" y="2948783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ight Arrow 41">
            <a:hlinkClick r:id="rId3" action="ppaction://hlinksldjump"/>
          </p:cNvPr>
          <p:cNvSpPr/>
          <p:nvPr/>
        </p:nvSpPr>
        <p:spPr>
          <a:xfrm>
            <a:off x="7739365" y="406562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>
            <a:hlinkClick r:id="rId3" action="ppaction://hlinksldjump"/>
          </p:cNvPr>
          <p:cNvSpPr/>
          <p:nvPr/>
        </p:nvSpPr>
        <p:spPr>
          <a:xfrm>
            <a:off x="7741639" y="510512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ight Arrow 51">
            <a:hlinkClick r:id="rId3" action="ppaction://hlinksldjump"/>
          </p:cNvPr>
          <p:cNvSpPr/>
          <p:nvPr/>
        </p:nvSpPr>
        <p:spPr>
          <a:xfrm>
            <a:off x="7757560" y="453419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ight Arrow 52">
            <a:hlinkClick r:id="rId3" action="ppaction://hlinksldjump"/>
          </p:cNvPr>
          <p:cNvSpPr/>
          <p:nvPr/>
        </p:nvSpPr>
        <p:spPr>
          <a:xfrm>
            <a:off x="7733676" y="5585073"/>
            <a:ext cx="225189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3048" y="2562896"/>
            <a:ext cx="86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2323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5330" y="2562896"/>
            <a:ext cx="90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Wagon R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0034" y="2640169"/>
            <a:ext cx="61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2012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62918" y="2369713"/>
            <a:ext cx="1532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overheating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8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1341" y="174057"/>
            <a:ext cx="10515600" cy="1325563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PERFOMANCE TUNING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010" y="2006218"/>
            <a:ext cx="11191165" cy="39305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7796" y="200621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99814" y="2008492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0513" y="201076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6924" y="2010767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725231" y="1999394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061282" y="2001668"/>
            <a:ext cx="0" cy="3930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8364" y="2333767"/>
            <a:ext cx="112184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4715" y="1978922"/>
            <a:ext cx="49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8741" y="1978925"/>
            <a:ext cx="1787856" cy="38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 name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490033" y="1992572"/>
            <a:ext cx="136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 no.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971499" y="2006220"/>
            <a:ext cx="135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vehicle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76967" y="1992573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50675" y="1992572"/>
            <a:ext cx="141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094828" y="1992572"/>
            <a:ext cx="172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Part description</a:t>
            </a:r>
            <a:endParaRPr lang="en-US" dirty="0"/>
          </a:p>
        </p:txBody>
      </p:sp>
      <p:sp>
        <p:nvSpPr>
          <p:cNvPr id="37" name="Right Arrow 36">
            <a:hlinkClick r:id="rId3" action="ppaction://hlinksldjump"/>
          </p:cNvPr>
          <p:cNvSpPr/>
          <p:nvPr/>
        </p:nvSpPr>
        <p:spPr>
          <a:xfrm>
            <a:off x="11462582" y="245659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32012" y="3275463"/>
            <a:ext cx="111911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8412" y="2784143"/>
            <a:ext cx="570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7932" y="4369561"/>
            <a:ext cx="111888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20684" y="3878241"/>
            <a:ext cx="5716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4284" y="5447734"/>
            <a:ext cx="111888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20684" y="4929117"/>
            <a:ext cx="57024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hlinkClick r:id="rId4" action="ppaction://hlinksldjump"/>
          </p:cNvPr>
          <p:cNvSpPr txBox="1"/>
          <p:nvPr/>
        </p:nvSpPr>
        <p:spPr>
          <a:xfrm>
            <a:off x="8965144" y="6117338"/>
            <a:ext cx="1381294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73" name="TextBox 72">
            <a:hlinkClick r:id="rId5" action="ppaction://hlinksldjump"/>
          </p:cNvPr>
          <p:cNvSpPr txBox="1"/>
          <p:nvPr/>
        </p:nvSpPr>
        <p:spPr>
          <a:xfrm>
            <a:off x="764275" y="2483893"/>
            <a:ext cx="13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CUSTOMER1</a:t>
            </a:r>
            <a:endParaRPr lang="en-US" dirty="0"/>
          </a:p>
        </p:txBody>
      </p:sp>
      <p:sp>
        <p:nvSpPr>
          <p:cNvPr id="38" name="TextBox 37">
            <a:hlinkClick r:id="rId5" action="ppaction://hlinksldjump"/>
          </p:cNvPr>
          <p:cNvSpPr txBox="1"/>
          <p:nvPr/>
        </p:nvSpPr>
        <p:spPr>
          <a:xfrm>
            <a:off x="711959" y="4656162"/>
            <a:ext cx="137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CUSTOMER3</a:t>
            </a:r>
            <a:endParaRPr lang="en-US" dirty="0"/>
          </a:p>
        </p:txBody>
      </p:sp>
      <p:sp>
        <p:nvSpPr>
          <p:cNvPr id="39" name="TextBox 38">
            <a:hlinkClick r:id="rId5" action="ppaction://hlinksldjump"/>
          </p:cNvPr>
          <p:cNvSpPr txBox="1"/>
          <p:nvPr/>
        </p:nvSpPr>
        <p:spPr>
          <a:xfrm>
            <a:off x="700585" y="3703093"/>
            <a:ext cx="13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CUSTOMER2</a:t>
            </a:r>
            <a:endParaRPr lang="en-US" dirty="0"/>
          </a:p>
        </p:txBody>
      </p:sp>
      <p:sp>
        <p:nvSpPr>
          <p:cNvPr id="40" name="Right Arrow 39">
            <a:hlinkClick r:id="rId3" action="ppaction://hlinksldjump"/>
          </p:cNvPr>
          <p:cNvSpPr/>
          <p:nvPr/>
        </p:nvSpPr>
        <p:spPr>
          <a:xfrm>
            <a:off x="11466394" y="4560627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Arrow 40">
            <a:hlinkClick r:id="rId3" action="ppaction://hlinksldjump"/>
          </p:cNvPr>
          <p:cNvSpPr/>
          <p:nvPr/>
        </p:nvSpPr>
        <p:spPr>
          <a:xfrm>
            <a:off x="11456559" y="2925170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ight Arrow 41">
            <a:hlinkClick r:id="rId3" action="ppaction://hlinksldjump"/>
          </p:cNvPr>
          <p:cNvSpPr/>
          <p:nvPr/>
        </p:nvSpPr>
        <p:spPr>
          <a:xfrm>
            <a:off x="11458065" y="350065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>
            <a:hlinkClick r:id="rId3" action="ppaction://hlinksldjump"/>
          </p:cNvPr>
          <p:cNvSpPr/>
          <p:nvPr/>
        </p:nvSpPr>
        <p:spPr>
          <a:xfrm>
            <a:off x="11458802" y="4007892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ight Arrow 49">
            <a:hlinkClick r:id="rId3" action="ppaction://hlinksldjump"/>
          </p:cNvPr>
          <p:cNvSpPr/>
          <p:nvPr/>
        </p:nvSpPr>
        <p:spPr>
          <a:xfrm>
            <a:off x="11469436" y="561378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Arrow 50">
            <a:hlinkClick r:id="rId3" action="ppaction://hlinksldjump"/>
          </p:cNvPr>
          <p:cNvSpPr/>
          <p:nvPr/>
        </p:nvSpPr>
        <p:spPr>
          <a:xfrm>
            <a:off x="11461844" y="5061050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hlinkClick r:id="rId5" action="ppaction://hlinksldjump"/>
          </p:cNvPr>
          <p:cNvSpPr txBox="1"/>
          <p:nvPr/>
        </p:nvSpPr>
        <p:spPr>
          <a:xfrm>
            <a:off x="8080315" y="6122753"/>
            <a:ext cx="763435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0317711" y="2019869"/>
            <a:ext cx="0" cy="3916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290412" y="1978924"/>
            <a:ext cx="11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priority</a:t>
            </a:r>
            <a:endParaRPr lang="en-US" dirty="0"/>
          </a:p>
        </p:txBody>
      </p:sp>
      <p:sp>
        <p:nvSpPr>
          <p:cNvPr id="45" name="Right Arrow 44">
            <a:hlinkClick r:id="rId3" action="ppaction://hlinksldjump"/>
          </p:cNvPr>
          <p:cNvSpPr/>
          <p:nvPr/>
        </p:nvSpPr>
        <p:spPr>
          <a:xfrm>
            <a:off x="7802834" y="2467328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ight Arrow 45">
            <a:hlinkClick r:id="rId3" action="ppaction://hlinksldjump"/>
          </p:cNvPr>
          <p:cNvSpPr/>
          <p:nvPr/>
        </p:nvSpPr>
        <p:spPr>
          <a:xfrm>
            <a:off x="7806646" y="4571358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ight Arrow 46">
            <a:hlinkClick r:id="rId3" action="ppaction://hlinksldjump"/>
          </p:cNvPr>
          <p:cNvSpPr/>
          <p:nvPr/>
        </p:nvSpPr>
        <p:spPr>
          <a:xfrm>
            <a:off x="7822569" y="293590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ight Arrow 47">
            <a:hlinkClick r:id="rId3" action="ppaction://hlinksldjump"/>
          </p:cNvPr>
          <p:cNvSpPr/>
          <p:nvPr/>
        </p:nvSpPr>
        <p:spPr>
          <a:xfrm>
            <a:off x="7811196" y="3511382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ight Arrow 48">
            <a:hlinkClick r:id="rId3" action="ppaction://hlinksldjump"/>
          </p:cNvPr>
          <p:cNvSpPr/>
          <p:nvPr/>
        </p:nvSpPr>
        <p:spPr>
          <a:xfrm>
            <a:off x="7786175" y="4018623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ight Arrow 51">
            <a:hlinkClick r:id="rId3" action="ppaction://hlinksldjump"/>
          </p:cNvPr>
          <p:cNvSpPr/>
          <p:nvPr/>
        </p:nvSpPr>
        <p:spPr>
          <a:xfrm>
            <a:off x="7822567" y="5624516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ight Arrow 52">
            <a:hlinkClick r:id="rId3" action="ppaction://hlinksldjump"/>
          </p:cNvPr>
          <p:cNvSpPr/>
          <p:nvPr/>
        </p:nvSpPr>
        <p:spPr>
          <a:xfrm>
            <a:off x="7802096" y="507178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6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071533" cy="781318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graphicFrame>
        <p:nvGraphicFramePr>
          <p:cNvPr id="110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160599"/>
              </p:ext>
            </p:extLst>
          </p:nvPr>
        </p:nvGraphicFramePr>
        <p:xfrm>
          <a:off x="838200" y="1295249"/>
          <a:ext cx="10515600" cy="465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48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1" name="Flowchart: Connector 110"/>
          <p:cNvSpPr/>
          <p:nvPr/>
        </p:nvSpPr>
        <p:spPr>
          <a:xfrm>
            <a:off x="2689379" y="21382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2678005" y="30313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lowchart: Connector 112"/>
          <p:cNvSpPr/>
          <p:nvPr/>
        </p:nvSpPr>
        <p:spPr>
          <a:xfrm>
            <a:off x="2680280" y="34793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lowchart: Connector 113"/>
          <p:cNvSpPr/>
          <p:nvPr/>
        </p:nvSpPr>
        <p:spPr>
          <a:xfrm>
            <a:off x="2688611" y="25969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Flowchart: Connector 114"/>
          <p:cNvSpPr/>
          <p:nvPr/>
        </p:nvSpPr>
        <p:spPr>
          <a:xfrm>
            <a:off x="4786489" y="216188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lowchart: Connector 115"/>
          <p:cNvSpPr/>
          <p:nvPr/>
        </p:nvSpPr>
        <p:spPr>
          <a:xfrm>
            <a:off x="4775115" y="305491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lowchart: Connector 116"/>
          <p:cNvSpPr/>
          <p:nvPr/>
        </p:nvSpPr>
        <p:spPr>
          <a:xfrm>
            <a:off x="4777390" y="350295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Flowchart: Connector 117"/>
          <p:cNvSpPr/>
          <p:nvPr/>
        </p:nvSpPr>
        <p:spPr>
          <a:xfrm>
            <a:off x="4785721" y="262052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Flowchart: Connector 118"/>
          <p:cNvSpPr/>
          <p:nvPr/>
        </p:nvSpPr>
        <p:spPr>
          <a:xfrm>
            <a:off x="6857838" y="21854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lowchart: Connector 119"/>
          <p:cNvSpPr/>
          <p:nvPr/>
        </p:nvSpPr>
        <p:spPr>
          <a:xfrm>
            <a:off x="6846464" y="307852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Flowchart: Connector 120"/>
          <p:cNvSpPr/>
          <p:nvPr/>
        </p:nvSpPr>
        <p:spPr>
          <a:xfrm>
            <a:off x="6848739" y="352656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lowchart: Connector 121"/>
          <p:cNvSpPr/>
          <p:nvPr/>
        </p:nvSpPr>
        <p:spPr>
          <a:xfrm>
            <a:off x="6857070" y="264413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lowchart: Connector 122"/>
          <p:cNvSpPr/>
          <p:nvPr/>
        </p:nvSpPr>
        <p:spPr>
          <a:xfrm>
            <a:off x="9023645" y="217476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Flowchart: Connector 123"/>
          <p:cNvSpPr/>
          <p:nvPr/>
        </p:nvSpPr>
        <p:spPr>
          <a:xfrm>
            <a:off x="9012271" y="30677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Flowchart: Connector 124"/>
          <p:cNvSpPr/>
          <p:nvPr/>
        </p:nvSpPr>
        <p:spPr>
          <a:xfrm>
            <a:off x="9014546" y="351583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lowchart: Connector 125"/>
          <p:cNvSpPr/>
          <p:nvPr/>
        </p:nvSpPr>
        <p:spPr>
          <a:xfrm>
            <a:off x="9022877" y="263340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Flowchart: Connector 126"/>
          <p:cNvSpPr/>
          <p:nvPr/>
        </p:nvSpPr>
        <p:spPr>
          <a:xfrm>
            <a:off x="11120755" y="21983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Flowchart: Connector 127"/>
          <p:cNvSpPr/>
          <p:nvPr/>
        </p:nvSpPr>
        <p:spPr>
          <a:xfrm>
            <a:off x="11109381" y="30914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lowchart: Connector 128"/>
          <p:cNvSpPr/>
          <p:nvPr/>
        </p:nvSpPr>
        <p:spPr>
          <a:xfrm>
            <a:off x="11111656" y="35394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lowchart: Connector 129"/>
          <p:cNvSpPr/>
          <p:nvPr/>
        </p:nvSpPr>
        <p:spPr>
          <a:xfrm>
            <a:off x="11119987" y="26570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2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351" y="352022"/>
            <a:ext cx="8723804" cy="127071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160599"/>
              </p:ext>
            </p:extLst>
          </p:nvPr>
        </p:nvGraphicFramePr>
        <p:xfrm>
          <a:off x="838200" y="1295249"/>
          <a:ext cx="10515600" cy="465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48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5" name="Flowchart: Connector 74"/>
          <p:cNvSpPr/>
          <p:nvPr/>
        </p:nvSpPr>
        <p:spPr>
          <a:xfrm>
            <a:off x="2689379" y="21382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lowchart: Connector 75"/>
          <p:cNvSpPr/>
          <p:nvPr/>
        </p:nvSpPr>
        <p:spPr>
          <a:xfrm>
            <a:off x="2678005" y="30313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lowchart: Connector 76"/>
          <p:cNvSpPr/>
          <p:nvPr/>
        </p:nvSpPr>
        <p:spPr>
          <a:xfrm>
            <a:off x="2680280" y="34793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lowchart: Connector 93"/>
          <p:cNvSpPr/>
          <p:nvPr/>
        </p:nvSpPr>
        <p:spPr>
          <a:xfrm>
            <a:off x="2688611" y="25969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lowchart: Connector 94"/>
          <p:cNvSpPr/>
          <p:nvPr/>
        </p:nvSpPr>
        <p:spPr>
          <a:xfrm>
            <a:off x="4786489" y="216188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lowchart: Connector 95"/>
          <p:cNvSpPr/>
          <p:nvPr/>
        </p:nvSpPr>
        <p:spPr>
          <a:xfrm>
            <a:off x="4775115" y="305491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lowchart: Connector 96"/>
          <p:cNvSpPr/>
          <p:nvPr/>
        </p:nvSpPr>
        <p:spPr>
          <a:xfrm>
            <a:off x="4777390" y="350295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Connector 97"/>
          <p:cNvSpPr/>
          <p:nvPr/>
        </p:nvSpPr>
        <p:spPr>
          <a:xfrm>
            <a:off x="4785721" y="262052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lowchart: Connector 98"/>
          <p:cNvSpPr/>
          <p:nvPr/>
        </p:nvSpPr>
        <p:spPr>
          <a:xfrm>
            <a:off x="6857838" y="21854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Flowchart: Connector 99"/>
          <p:cNvSpPr/>
          <p:nvPr/>
        </p:nvSpPr>
        <p:spPr>
          <a:xfrm>
            <a:off x="6846464" y="307852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lowchart: Connector 100"/>
          <p:cNvSpPr/>
          <p:nvPr/>
        </p:nvSpPr>
        <p:spPr>
          <a:xfrm>
            <a:off x="6848739" y="352656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lowchart: Connector 101"/>
          <p:cNvSpPr/>
          <p:nvPr/>
        </p:nvSpPr>
        <p:spPr>
          <a:xfrm>
            <a:off x="6857070" y="264413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Flowchart: Connector 102"/>
          <p:cNvSpPr/>
          <p:nvPr/>
        </p:nvSpPr>
        <p:spPr>
          <a:xfrm>
            <a:off x="9023645" y="217476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lowchart: Connector 103"/>
          <p:cNvSpPr/>
          <p:nvPr/>
        </p:nvSpPr>
        <p:spPr>
          <a:xfrm>
            <a:off x="9012271" y="30677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lowchart: Connector 104"/>
          <p:cNvSpPr/>
          <p:nvPr/>
        </p:nvSpPr>
        <p:spPr>
          <a:xfrm>
            <a:off x="9014546" y="351583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lowchart: Connector 105"/>
          <p:cNvSpPr/>
          <p:nvPr/>
        </p:nvSpPr>
        <p:spPr>
          <a:xfrm>
            <a:off x="9022877" y="263340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lowchart: Connector 106"/>
          <p:cNvSpPr/>
          <p:nvPr/>
        </p:nvSpPr>
        <p:spPr>
          <a:xfrm>
            <a:off x="11120755" y="21983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lowchart: Connector 107"/>
          <p:cNvSpPr/>
          <p:nvPr/>
        </p:nvSpPr>
        <p:spPr>
          <a:xfrm>
            <a:off x="11109381" y="30914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Flowchart: Connector 108"/>
          <p:cNvSpPr/>
          <p:nvPr/>
        </p:nvSpPr>
        <p:spPr>
          <a:xfrm>
            <a:off x="11111656" y="35394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lowchart: Connector 109"/>
          <p:cNvSpPr/>
          <p:nvPr/>
        </p:nvSpPr>
        <p:spPr>
          <a:xfrm>
            <a:off x="11119987" y="26570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6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329111" cy="62677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461456"/>
              </p:ext>
            </p:extLst>
          </p:nvPr>
        </p:nvGraphicFramePr>
        <p:xfrm>
          <a:off x="838200" y="1295249"/>
          <a:ext cx="10515600" cy="465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48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Flowchart: Connector 6"/>
          <p:cNvSpPr/>
          <p:nvPr/>
        </p:nvSpPr>
        <p:spPr>
          <a:xfrm>
            <a:off x="2689379" y="21382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2678005" y="30313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2680280" y="34793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/>
          <p:cNvSpPr/>
          <p:nvPr/>
        </p:nvSpPr>
        <p:spPr>
          <a:xfrm>
            <a:off x="2688611" y="25969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74" name="Flowchart: Connector 73"/>
          <p:cNvSpPr/>
          <p:nvPr/>
        </p:nvSpPr>
        <p:spPr>
          <a:xfrm>
            <a:off x="4786489" y="216188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lowchart: Connector 74"/>
          <p:cNvSpPr/>
          <p:nvPr/>
        </p:nvSpPr>
        <p:spPr>
          <a:xfrm>
            <a:off x="4775115" y="305491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lowchart: Connector 75"/>
          <p:cNvSpPr/>
          <p:nvPr/>
        </p:nvSpPr>
        <p:spPr>
          <a:xfrm>
            <a:off x="4777390" y="350295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lowchart: Connector 76"/>
          <p:cNvSpPr/>
          <p:nvPr/>
        </p:nvSpPr>
        <p:spPr>
          <a:xfrm>
            <a:off x="4785721" y="262052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lowchart: Connector 93"/>
          <p:cNvSpPr/>
          <p:nvPr/>
        </p:nvSpPr>
        <p:spPr>
          <a:xfrm>
            <a:off x="6857838" y="21854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lowchart: Connector 94"/>
          <p:cNvSpPr/>
          <p:nvPr/>
        </p:nvSpPr>
        <p:spPr>
          <a:xfrm>
            <a:off x="6846464" y="307852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lowchart: Connector 95"/>
          <p:cNvSpPr/>
          <p:nvPr/>
        </p:nvSpPr>
        <p:spPr>
          <a:xfrm>
            <a:off x="6848739" y="352656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lowchart: Connector 96"/>
          <p:cNvSpPr/>
          <p:nvPr/>
        </p:nvSpPr>
        <p:spPr>
          <a:xfrm>
            <a:off x="6857070" y="264413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Connector 97"/>
          <p:cNvSpPr/>
          <p:nvPr/>
        </p:nvSpPr>
        <p:spPr>
          <a:xfrm>
            <a:off x="9023645" y="217476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lowchart: Connector 98"/>
          <p:cNvSpPr/>
          <p:nvPr/>
        </p:nvSpPr>
        <p:spPr>
          <a:xfrm>
            <a:off x="9012271" y="30677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Flowchart: Connector 99"/>
          <p:cNvSpPr/>
          <p:nvPr/>
        </p:nvSpPr>
        <p:spPr>
          <a:xfrm>
            <a:off x="9014546" y="351583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lowchart: Connector 100"/>
          <p:cNvSpPr/>
          <p:nvPr/>
        </p:nvSpPr>
        <p:spPr>
          <a:xfrm>
            <a:off x="9022877" y="263340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lowchart: Connector 101"/>
          <p:cNvSpPr/>
          <p:nvPr/>
        </p:nvSpPr>
        <p:spPr>
          <a:xfrm>
            <a:off x="11120755" y="21983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Flowchart: Connector 102"/>
          <p:cNvSpPr/>
          <p:nvPr/>
        </p:nvSpPr>
        <p:spPr>
          <a:xfrm>
            <a:off x="11109381" y="30914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lowchart: Connector 103"/>
          <p:cNvSpPr/>
          <p:nvPr/>
        </p:nvSpPr>
        <p:spPr>
          <a:xfrm>
            <a:off x="11111656" y="35394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lowchart: Connector 104"/>
          <p:cNvSpPr/>
          <p:nvPr/>
        </p:nvSpPr>
        <p:spPr>
          <a:xfrm>
            <a:off x="11119987" y="26570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3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21967282"/>
              </p:ext>
            </p:extLst>
          </p:nvPr>
        </p:nvGraphicFramePr>
        <p:xfrm>
          <a:off x="838200" y="1839273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Flowchart: Connector 6"/>
          <p:cNvSpPr/>
          <p:nvPr/>
        </p:nvSpPr>
        <p:spPr>
          <a:xfrm>
            <a:off x="2702258" y="2292824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2690884" y="3018430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2693159" y="3389194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/>
          <p:cNvSpPr/>
          <p:nvPr/>
        </p:nvSpPr>
        <p:spPr>
          <a:xfrm>
            <a:off x="2695434" y="3746310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/>
          <p:cNvSpPr/>
          <p:nvPr/>
        </p:nvSpPr>
        <p:spPr>
          <a:xfrm>
            <a:off x="2684061" y="4117075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/>
          <p:cNvSpPr/>
          <p:nvPr/>
        </p:nvSpPr>
        <p:spPr>
          <a:xfrm>
            <a:off x="2686335" y="4515134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/>
          <p:cNvSpPr/>
          <p:nvPr/>
        </p:nvSpPr>
        <p:spPr>
          <a:xfrm>
            <a:off x="2702257" y="4899546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/>
          <p:cNvSpPr/>
          <p:nvPr/>
        </p:nvSpPr>
        <p:spPr>
          <a:xfrm>
            <a:off x="4833589" y="2295098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/>
          <p:cNvSpPr/>
          <p:nvPr/>
        </p:nvSpPr>
        <p:spPr>
          <a:xfrm>
            <a:off x="4835859" y="2679511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/>
          <p:cNvSpPr/>
          <p:nvPr/>
        </p:nvSpPr>
        <p:spPr>
          <a:xfrm>
            <a:off x="4838133" y="3063922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/>
          <p:cNvSpPr/>
          <p:nvPr/>
        </p:nvSpPr>
        <p:spPr>
          <a:xfrm>
            <a:off x="4813111" y="3407391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/>
          <p:cNvSpPr/>
          <p:nvPr/>
        </p:nvSpPr>
        <p:spPr>
          <a:xfrm>
            <a:off x="4815387" y="3778155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/>
          <p:cNvSpPr/>
          <p:nvPr/>
        </p:nvSpPr>
        <p:spPr>
          <a:xfrm>
            <a:off x="2688611" y="2661313"/>
            <a:ext cx="150126" cy="177421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Connector 26"/>
          <p:cNvSpPr/>
          <p:nvPr/>
        </p:nvSpPr>
        <p:spPr>
          <a:xfrm>
            <a:off x="2706808" y="5258938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Connector 27"/>
          <p:cNvSpPr/>
          <p:nvPr/>
        </p:nvSpPr>
        <p:spPr>
          <a:xfrm>
            <a:off x="4797191" y="5274860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Connector 28"/>
          <p:cNvSpPr/>
          <p:nvPr/>
        </p:nvSpPr>
        <p:spPr>
          <a:xfrm>
            <a:off x="4799464" y="4922294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/>
          <p:cNvSpPr/>
          <p:nvPr/>
        </p:nvSpPr>
        <p:spPr>
          <a:xfrm>
            <a:off x="4801740" y="4542432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/>
          <p:cNvSpPr/>
          <p:nvPr/>
        </p:nvSpPr>
        <p:spPr>
          <a:xfrm>
            <a:off x="4817664" y="4176218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/>
          <p:cNvSpPr/>
          <p:nvPr/>
        </p:nvSpPr>
        <p:spPr>
          <a:xfrm>
            <a:off x="9023461" y="2295097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/>
          <p:cNvSpPr/>
          <p:nvPr/>
        </p:nvSpPr>
        <p:spPr>
          <a:xfrm>
            <a:off x="9012087" y="3020703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/>
          <p:cNvSpPr/>
          <p:nvPr/>
        </p:nvSpPr>
        <p:spPr>
          <a:xfrm>
            <a:off x="9014362" y="3391467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lowchart: Connector 34"/>
          <p:cNvSpPr/>
          <p:nvPr/>
        </p:nvSpPr>
        <p:spPr>
          <a:xfrm>
            <a:off x="9016637" y="3748583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/>
          <p:cNvSpPr/>
          <p:nvPr/>
        </p:nvSpPr>
        <p:spPr>
          <a:xfrm>
            <a:off x="9018912" y="4119348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Connector 36"/>
          <p:cNvSpPr/>
          <p:nvPr/>
        </p:nvSpPr>
        <p:spPr>
          <a:xfrm>
            <a:off x="9021186" y="4517407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lowchart: Connector 37"/>
          <p:cNvSpPr/>
          <p:nvPr/>
        </p:nvSpPr>
        <p:spPr>
          <a:xfrm>
            <a:off x="9023460" y="4901819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Connector 38"/>
          <p:cNvSpPr/>
          <p:nvPr/>
        </p:nvSpPr>
        <p:spPr>
          <a:xfrm>
            <a:off x="9009814" y="2663586"/>
            <a:ext cx="150126" cy="177421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owchart: Connector 39"/>
          <p:cNvSpPr/>
          <p:nvPr/>
        </p:nvSpPr>
        <p:spPr>
          <a:xfrm>
            <a:off x="9028011" y="5261211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lowchart: Connector 40"/>
          <p:cNvSpPr/>
          <p:nvPr/>
        </p:nvSpPr>
        <p:spPr>
          <a:xfrm>
            <a:off x="11154792" y="2283723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lowchart: Connector 41"/>
          <p:cNvSpPr/>
          <p:nvPr/>
        </p:nvSpPr>
        <p:spPr>
          <a:xfrm>
            <a:off x="11143418" y="3009329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/>
          <p:cNvSpPr/>
          <p:nvPr/>
        </p:nvSpPr>
        <p:spPr>
          <a:xfrm>
            <a:off x="11145693" y="3380093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lowchart: Connector 43"/>
          <p:cNvSpPr/>
          <p:nvPr/>
        </p:nvSpPr>
        <p:spPr>
          <a:xfrm>
            <a:off x="11147968" y="3737209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lowchart: Connector 44"/>
          <p:cNvSpPr/>
          <p:nvPr/>
        </p:nvSpPr>
        <p:spPr>
          <a:xfrm>
            <a:off x="11136595" y="4107974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lowchart: Connector 45"/>
          <p:cNvSpPr/>
          <p:nvPr/>
        </p:nvSpPr>
        <p:spPr>
          <a:xfrm>
            <a:off x="11138869" y="4506033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lowchart: Connector 46"/>
          <p:cNvSpPr/>
          <p:nvPr/>
        </p:nvSpPr>
        <p:spPr>
          <a:xfrm>
            <a:off x="11154791" y="4890445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Connector 47"/>
          <p:cNvSpPr/>
          <p:nvPr/>
        </p:nvSpPr>
        <p:spPr>
          <a:xfrm>
            <a:off x="11141145" y="2652212"/>
            <a:ext cx="150126" cy="177421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/>
          <p:cNvSpPr/>
          <p:nvPr/>
        </p:nvSpPr>
        <p:spPr>
          <a:xfrm>
            <a:off x="11159342" y="5249837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lowchart: Connector 58"/>
          <p:cNvSpPr/>
          <p:nvPr/>
        </p:nvSpPr>
        <p:spPr>
          <a:xfrm>
            <a:off x="6883035" y="2297369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lowchart: Connector 59"/>
          <p:cNvSpPr/>
          <p:nvPr/>
        </p:nvSpPr>
        <p:spPr>
          <a:xfrm>
            <a:off x="6858013" y="3022975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lowchart: Connector 60"/>
          <p:cNvSpPr/>
          <p:nvPr/>
        </p:nvSpPr>
        <p:spPr>
          <a:xfrm>
            <a:off x="6887584" y="3393739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lowchart: Connector 61"/>
          <p:cNvSpPr/>
          <p:nvPr/>
        </p:nvSpPr>
        <p:spPr>
          <a:xfrm>
            <a:off x="6889859" y="3750855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lowchart: Connector 62"/>
          <p:cNvSpPr/>
          <p:nvPr/>
        </p:nvSpPr>
        <p:spPr>
          <a:xfrm>
            <a:off x="6878486" y="4121620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owchart: Connector 63"/>
          <p:cNvSpPr/>
          <p:nvPr/>
        </p:nvSpPr>
        <p:spPr>
          <a:xfrm>
            <a:off x="6880760" y="4519679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lowchart: Connector 64"/>
          <p:cNvSpPr/>
          <p:nvPr/>
        </p:nvSpPr>
        <p:spPr>
          <a:xfrm>
            <a:off x="6883034" y="4904091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lowchart: Connector 65"/>
          <p:cNvSpPr/>
          <p:nvPr/>
        </p:nvSpPr>
        <p:spPr>
          <a:xfrm>
            <a:off x="6869388" y="2679506"/>
            <a:ext cx="150126" cy="177421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lowchart: Connector 66"/>
          <p:cNvSpPr/>
          <p:nvPr/>
        </p:nvSpPr>
        <p:spPr>
          <a:xfrm>
            <a:off x="6887585" y="5263483"/>
            <a:ext cx="136478" cy="16377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119116" y="2251881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WORKER1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121389" y="2595350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148686" y="2963839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WORKER3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150961" y="3334603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WORKER4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127614" y="2240505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WORKER1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129887" y="2583974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WORKER2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157184" y="2952463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WORKER3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3159459" y="3323227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WORKER4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272590" y="2270073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WORKER1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5274863" y="2613542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WORKER2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5302160" y="2982031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WORKER3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5304435" y="3352795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WORKER4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458510" y="2231403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WORKER1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7460783" y="2574872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WORKER2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7488080" y="2943361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WORKER3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7490355" y="3314125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WORKER4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453359" y="2233676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WORKER1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9455632" y="2577145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WORKER2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9482929" y="2945634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WORKER3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9485204" y="3316398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MILESTONE SERVICE CENTER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7922" y="2402007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5" name="TextBox 34">
            <a:hlinkClick r:id="rId3" action="ppaction://hlinksldjump"/>
          </p:cNvPr>
          <p:cNvSpPr txBox="1"/>
          <p:nvPr/>
        </p:nvSpPr>
        <p:spPr>
          <a:xfrm>
            <a:off x="6007288" y="2417927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NEW TASKS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hlinkClick r:id="rId4" action="ppaction://hlinksldjump"/>
          </p:cNvPr>
          <p:cNvSpPr txBox="1"/>
          <p:nvPr/>
        </p:nvSpPr>
        <p:spPr>
          <a:xfrm>
            <a:off x="9853683" y="6168788"/>
            <a:ext cx="1924335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OUT</a:t>
            </a:r>
            <a:endParaRPr lang="en-US" dirty="0"/>
          </a:p>
        </p:txBody>
      </p:sp>
      <p:sp>
        <p:nvSpPr>
          <p:cNvPr id="37" name="TextBox 36">
            <a:hlinkClick r:id="rId5" action="ppaction://hlinksldjump"/>
          </p:cNvPr>
          <p:cNvSpPr txBox="1"/>
          <p:nvPr/>
        </p:nvSpPr>
        <p:spPr>
          <a:xfrm>
            <a:off x="782470" y="3170829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STOCK DETAILS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hlinkClick r:id="rId6" action="ppaction://hlinksldjump"/>
          </p:cNvPr>
          <p:cNvSpPr txBox="1"/>
          <p:nvPr/>
        </p:nvSpPr>
        <p:spPr>
          <a:xfrm>
            <a:off x="6036857" y="3157179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PENDING TASKS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2781" y="3896430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HISTORY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84745" y="3937376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MONTHLY REPORT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73373" y="4744869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LEAVE 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3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" y="0"/>
            <a:ext cx="12180646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031210" y="317207"/>
            <a:ext cx="9821065" cy="1609344"/>
          </a:xfr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b="1" dirty="0" smtClean="0">
                <a:latin typeface="Segoe Script" panose="030B0504020000000003" pitchFamily="66" charset="0"/>
              </a:rPr>
              <a:t>Milestone service center</a:t>
            </a:r>
            <a:endParaRPr lang="en-US" b="1" dirty="0">
              <a:latin typeface="Segoe Script" panose="030B0504020000000003" pitchFamily="66" charset="0"/>
            </a:endParaRPr>
          </a:p>
        </p:txBody>
      </p:sp>
      <p:sp>
        <p:nvSpPr>
          <p:cNvPr id="23" name="TextBox 22">
            <a:hlinkClick r:id="rId3" action="ppaction://hlinksldjump"/>
          </p:cNvPr>
          <p:cNvSpPr txBox="1"/>
          <p:nvPr/>
        </p:nvSpPr>
        <p:spPr>
          <a:xfrm>
            <a:off x="6534009" y="3734304"/>
            <a:ext cx="1282889" cy="2769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LOG IN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759285" y="3436551"/>
            <a:ext cx="2705907" cy="5232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FRONT OFFICE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3723905" y="4374397"/>
            <a:ext cx="2702642" cy="5232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WORKERS</a:t>
            </a:r>
            <a:endParaRPr lang="en-US" sz="2800" dirty="0"/>
          </a:p>
        </p:txBody>
      </p:sp>
      <p:sp>
        <p:nvSpPr>
          <p:cNvPr id="26" name="TextBox 25">
            <a:hlinkClick r:id="rId4" action="ppaction://hlinksldjump"/>
          </p:cNvPr>
          <p:cNvSpPr txBox="1"/>
          <p:nvPr/>
        </p:nvSpPr>
        <p:spPr>
          <a:xfrm>
            <a:off x="6494557" y="4650201"/>
            <a:ext cx="1282889" cy="2769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LOG IN</a:t>
            </a:r>
            <a:endParaRPr lang="en-US" sz="1200" dirty="0"/>
          </a:p>
        </p:txBody>
      </p:sp>
      <p:sp>
        <p:nvSpPr>
          <p:cNvPr id="27" name="TextBox 26">
            <a:hlinkClick r:id="rId5" action="ppaction://hlinksldjump"/>
          </p:cNvPr>
          <p:cNvSpPr txBox="1"/>
          <p:nvPr/>
        </p:nvSpPr>
        <p:spPr>
          <a:xfrm>
            <a:off x="6506105" y="2972306"/>
            <a:ext cx="1282889" cy="2769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LOG IN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747753" y="2687430"/>
            <a:ext cx="2691684" cy="5232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ADMIN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97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550752"/>
              </p:ext>
            </p:extLst>
          </p:nvPr>
        </p:nvGraphicFramePr>
        <p:xfrm>
          <a:off x="147490" y="1934807"/>
          <a:ext cx="11453960" cy="39459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456442"/>
                <a:gridCol w="1384928"/>
                <a:gridCol w="1527957"/>
                <a:gridCol w="860401"/>
                <a:gridCol w="1637731"/>
                <a:gridCol w="1624084"/>
                <a:gridCol w="1146412"/>
                <a:gridCol w="941695"/>
                <a:gridCol w="874310"/>
              </a:tblGrid>
              <a:tr h="608368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CUSTOMER NAME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CONTACT NO.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NUMBER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PLATE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YEAR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SUGGESTIONS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PART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DESCRIPTION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PRIORITY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MORE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CUSTOMER1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KL46 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258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clutch problem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oil change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hlinkClick r:id="rId3" action="ppaction://hlinksldjump"/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ight Arrow 6">
            <a:hlinkClick r:id="rId4" action="ppaction://hlinksldjump"/>
          </p:cNvPr>
          <p:cNvSpPr/>
          <p:nvPr/>
        </p:nvSpPr>
        <p:spPr>
          <a:xfrm>
            <a:off x="10104454" y="263401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hlinkClick r:id="rId4" action="ppaction://hlinksldjump"/>
          </p:cNvPr>
          <p:cNvSpPr/>
          <p:nvPr/>
        </p:nvSpPr>
        <p:spPr>
          <a:xfrm>
            <a:off x="10120376" y="3332335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hlinkClick r:id="rId4" action="ppaction://hlinksldjump"/>
          </p:cNvPr>
          <p:cNvSpPr/>
          <p:nvPr/>
        </p:nvSpPr>
        <p:spPr>
          <a:xfrm>
            <a:off x="10134023" y="374176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10121369" y="409888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hlinkClick r:id="rId4" action="ppaction://hlinksldjump"/>
          </p:cNvPr>
          <p:cNvSpPr/>
          <p:nvPr/>
        </p:nvSpPr>
        <p:spPr>
          <a:xfrm>
            <a:off x="10132103" y="445144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hlinkClick r:id="rId4" action="ppaction://hlinksldjump"/>
          </p:cNvPr>
          <p:cNvSpPr/>
          <p:nvPr/>
        </p:nvSpPr>
        <p:spPr>
          <a:xfrm>
            <a:off x="10148025" y="480856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hlinkClick r:id="rId4" action="ppaction://hlinksldjump"/>
          </p:cNvPr>
          <p:cNvSpPr/>
          <p:nvPr/>
        </p:nvSpPr>
        <p:spPr>
          <a:xfrm>
            <a:off x="10147384" y="521800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hlinkClick r:id="rId4" action="ppaction://hlinksldjump"/>
          </p:cNvPr>
          <p:cNvSpPr/>
          <p:nvPr/>
        </p:nvSpPr>
        <p:spPr>
          <a:xfrm>
            <a:off x="10163306" y="557512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hlinkClick r:id="rId4" action="ppaction://hlinksldjump"/>
          </p:cNvPr>
          <p:cNvSpPr/>
          <p:nvPr/>
        </p:nvSpPr>
        <p:spPr>
          <a:xfrm>
            <a:off x="10166221" y="5932239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hlinkClick r:id="rId5" action="ppaction://hlinksldjump"/>
          </p:cNvPr>
          <p:cNvSpPr txBox="1"/>
          <p:nvPr/>
        </p:nvSpPr>
        <p:spPr>
          <a:xfrm>
            <a:off x="9744502" y="6264325"/>
            <a:ext cx="103723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PENDINg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TASKS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550752"/>
              </p:ext>
            </p:extLst>
          </p:nvPr>
        </p:nvGraphicFramePr>
        <p:xfrm>
          <a:off x="147490" y="1934807"/>
          <a:ext cx="11453960" cy="39459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456442"/>
                <a:gridCol w="1384928"/>
                <a:gridCol w="1527957"/>
                <a:gridCol w="860401"/>
                <a:gridCol w="1637731"/>
                <a:gridCol w="1624084"/>
                <a:gridCol w="1146412"/>
                <a:gridCol w="941695"/>
                <a:gridCol w="874310"/>
              </a:tblGrid>
              <a:tr h="608368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CUSTOMER NAME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CONTACT NO.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NUMBER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PLATE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YEAR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SUGGESTIONS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PART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DESCRIPTION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PRIORITY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MORE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CUSTOMER1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KL46 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258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clutch problem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oil change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hlinkClick r:id="rId3" action="ppaction://hlinksldjump"/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ight Arrow 6">
            <a:hlinkClick r:id="rId4" action="ppaction://hlinksldjump"/>
          </p:cNvPr>
          <p:cNvSpPr/>
          <p:nvPr/>
        </p:nvSpPr>
        <p:spPr>
          <a:xfrm>
            <a:off x="10104454" y="263401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hlinkClick r:id="rId4" action="ppaction://hlinksldjump"/>
          </p:cNvPr>
          <p:cNvSpPr/>
          <p:nvPr/>
        </p:nvSpPr>
        <p:spPr>
          <a:xfrm>
            <a:off x="10120376" y="3332335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hlinkClick r:id="rId4" action="ppaction://hlinksldjump"/>
          </p:cNvPr>
          <p:cNvSpPr/>
          <p:nvPr/>
        </p:nvSpPr>
        <p:spPr>
          <a:xfrm>
            <a:off x="10134023" y="374176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10121369" y="409888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hlinkClick r:id="rId4" action="ppaction://hlinksldjump"/>
          </p:cNvPr>
          <p:cNvSpPr/>
          <p:nvPr/>
        </p:nvSpPr>
        <p:spPr>
          <a:xfrm>
            <a:off x="10132103" y="445144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hlinkClick r:id="rId4" action="ppaction://hlinksldjump"/>
          </p:cNvPr>
          <p:cNvSpPr/>
          <p:nvPr/>
        </p:nvSpPr>
        <p:spPr>
          <a:xfrm>
            <a:off x="10148025" y="480856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hlinkClick r:id="rId4" action="ppaction://hlinksldjump"/>
          </p:cNvPr>
          <p:cNvSpPr/>
          <p:nvPr/>
        </p:nvSpPr>
        <p:spPr>
          <a:xfrm>
            <a:off x="10147384" y="521800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hlinkClick r:id="rId4" action="ppaction://hlinksldjump"/>
          </p:cNvPr>
          <p:cNvSpPr/>
          <p:nvPr/>
        </p:nvSpPr>
        <p:spPr>
          <a:xfrm>
            <a:off x="10163306" y="557512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hlinkClick r:id="rId4" action="ppaction://hlinksldjump"/>
          </p:cNvPr>
          <p:cNvSpPr/>
          <p:nvPr/>
        </p:nvSpPr>
        <p:spPr>
          <a:xfrm>
            <a:off x="10166221" y="5932239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hlinkClick r:id="rId5" action="ppaction://hlinksldjump"/>
          </p:cNvPr>
          <p:cNvSpPr txBox="1"/>
          <p:nvPr/>
        </p:nvSpPr>
        <p:spPr>
          <a:xfrm>
            <a:off x="9744502" y="6264325"/>
            <a:ext cx="103723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958696"/>
              </p:ext>
            </p:extLst>
          </p:nvPr>
        </p:nvGraphicFramePr>
        <p:xfrm>
          <a:off x="389933" y="102354"/>
          <a:ext cx="11802066" cy="626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1033"/>
                <a:gridCol w="5901033"/>
              </a:tblGrid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Number plate: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 KL46 R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258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Make: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Model: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Classic 350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Year: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2017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Color: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Black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Fuel type: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8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Gear type: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Engine no: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43323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8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Warranty expiry: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2019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KMs: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12000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Service count: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0162253" y="6459232"/>
            <a:ext cx="1446663" cy="36849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75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02839" cy="4810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 350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271750"/>
              </p:ext>
            </p:extLst>
          </p:nvPr>
        </p:nvGraphicFramePr>
        <p:xfrm>
          <a:off x="1226782" y="1729600"/>
          <a:ext cx="4423391" cy="39963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47427"/>
                <a:gridCol w="3875964"/>
              </a:tblGrid>
              <a:tr h="658758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suggestions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84609"/>
              </p:ext>
            </p:extLst>
          </p:nvPr>
        </p:nvGraphicFramePr>
        <p:xfrm>
          <a:off x="5678228" y="1733266"/>
          <a:ext cx="5158092" cy="3977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980"/>
                <a:gridCol w="2725741"/>
                <a:gridCol w="1764371"/>
              </a:tblGrid>
              <a:tr h="545910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payment services/part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Amount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3384644" y="1053640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Close task</a:t>
            </a:r>
            <a:endParaRPr lang="en-US" dirty="0"/>
          </a:p>
        </p:txBody>
      </p:sp>
      <p:sp>
        <p:nvSpPr>
          <p:cNvPr id="14" name="TextBox 13">
            <a:hlinkClick r:id="rId2" action="ppaction://hlinksldjump"/>
          </p:cNvPr>
          <p:cNvSpPr txBox="1"/>
          <p:nvPr/>
        </p:nvSpPr>
        <p:spPr>
          <a:xfrm>
            <a:off x="5775278" y="1053462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Hold task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165910" y="1055736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1091819" y="1050875"/>
            <a:ext cx="2169996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Stock purchase</a:t>
            </a:r>
            <a:endParaRPr lang="en-US" dirty="0"/>
          </a:p>
        </p:txBody>
      </p:sp>
      <p:sp>
        <p:nvSpPr>
          <p:cNvPr id="20" name="TextBox 19">
            <a:hlinkClick r:id="rId2" action="ppaction://hlinksldjump"/>
          </p:cNvPr>
          <p:cNvSpPr txBox="1"/>
          <p:nvPr/>
        </p:nvSpPr>
        <p:spPr>
          <a:xfrm>
            <a:off x="9731540" y="6054992"/>
            <a:ext cx="95792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23" y="160409"/>
            <a:ext cx="5398826" cy="631161"/>
          </a:xfr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86532"/>
              </p:ext>
            </p:extLst>
          </p:nvPr>
        </p:nvGraphicFramePr>
        <p:xfrm>
          <a:off x="680871" y="1320168"/>
          <a:ext cx="10442054" cy="489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561"/>
                <a:gridCol w="1721561"/>
                <a:gridCol w="1628690"/>
                <a:gridCol w="1927120"/>
                <a:gridCol w="2228472"/>
                <a:gridCol w="1214650"/>
              </a:tblGrid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VEHICLES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47905" y="6283930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7" name="Right Arrow 6">
            <a:hlinkClick r:id="rId3" action="ppaction://hlinksldjump"/>
          </p:cNvPr>
          <p:cNvSpPr/>
          <p:nvPr/>
        </p:nvSpPr>
        <p:spPr>
          <a:xfrm>
            <a:off x="10194878" y="2012181"/>
            <a:ext cx="586853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8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43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85421"/>
              </p:ext>
            </p:extLst>
          </p:nvPr>
        </p:nvGraphicFramePr>
        <p:xfrm>
          <a:off x="68240" y="1607260"/>
          <a:ext cx="12023683" cy="436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457"/>
                <a:gridCol w="738953"/>
                <a:gridCol w="971550"/>
                <a:gridCol w="600075"/>
                <a:gridCol w="828675"/>
                <a:gridCol w="800100"/>
                <a:gridCol w="842963"/>
                <a:gridCol w="857250"/>
                <a:gridCol w="900112"/>
                <a:gridCol w="942979"/>
                <a:gridCol w="766399"/>
                <a:gridCol w="800831"/>
                <a:gridCol w="892731"/>
                <a:gridCol w="11166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plate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Make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Fuel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Gear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Engine no.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 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Insurance</a:t>
                      </a:r>
                    </a:p>
                    <a:p>
                      <a:pPr algn="ctr"/>
                      <a:r>
                        <a:rPr lang="en-US" sz="1400" dirty="0" smtClean="0"/>
                        <a:t>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KMs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Service</a:t>
                      </a:r>
                      <a:r>
                        <a:rPr lang="en-US" sz="1400" baseline="0" dirty="0" smtClean="0"/>
                        <a:t> count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258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black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43323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2019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Suzuki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Wagon R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23345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Right Arrow 2">
            <a:hlinkClick r:id="rId2" action="ppaction://hlinksldjump"/>
          </p:cNvPr>
          <p:cNvSpPr/>
          <p:nvPr/>
        </p:nvSpPr>
        <p:spPr>
          <a:xfrm>
            <a:off x="11095631" y="2476920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>
            <a:off x="11070608" y="3002425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9498844" y="6373506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6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020766"/>
              </p:ext>
            </p:extLst>
          </p:nvPr>
        </p:nvGraphicFramePr>
        <p:xfrm>
          <a:off x="81888" y="47768"/>
          <a:ext cx="11703827" cy="607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76"/>
                <a:gridCol w="1422508"/>
                <a:gridCol w="1047741"/>
                <a:gridCol w="764271"/>
                <a:gridCol w="750626"/>
                <a:gridCol w="717038"/>
                <a:gridCol w="972173"/>
                <a:gridCol w="1108584"/>
                <a:gridCol w="1119117"/>
                <a:gridCol w="896668"/>
                <a:gridCol w="876803"/>
                <a:gridCol w="977422"/>
              </a:tblGrid>
              <a:tr h="11427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plate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Make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Fuel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Gear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Warranty details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KMs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Service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08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 258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Classic 350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43323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1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Suzuki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Wagon 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23345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37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591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77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10604310" y="6346209"/>
            <a:ext cx="90075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934949"/>
              </p:ext>
            </p:extLst>
          </p:nvPr>
        </p:nvGraphicFramePr>
        <p:xfrm>
          <a:off x="0" y="-2"/>
          <a:ext cx="12191999" cy="621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516"/>
                <a:gridCol w="1871473"/>
                <a:gridCol w="2009451"/>
                <a:gridCol w="2725204"/>
                <a:gridCol w="3151355"/>
              </a:tblGrid>
              <a:tr h="8127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10604310" y="6346209"/>
            <a:ext cx="90075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STAFF DEPARTMENT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61717" y="1541229"/>
            <a:ext cx="1891323" cy="51106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WASHING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>
            <a:hlinkClick r:id="rId3" action="ppaction://hlinksldjump"/>
          </p:cNvPr>
          <p:cNvSpPr txBox="1">
            <a:spLocks/>
          </p:cNvSpPr>
          <p:nvPr/>
        </p:nvSpPr>
        <p:spPr>
          <a:xfrm>
            <a:off x="651097" y="2168995"/>
            <a:ext cx="1891324" cy="51106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656977" y="2803904"/>
            <a:ext cx="4187969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TYRE AND ALIGNMENT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647814" y="3447623"/>
            <a:ext cx="4194642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REPAIR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22791" y="4104995"/>
            <a:ext cx="4499096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 REPAIR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7220345" y="5849188"/>
            <a:ext cx="17304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25290" y="4836944"/>
            <a:ext cx="2626913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75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97" y="0"/>
            <a:ext cx="6529359" cy="1325563"/>
          </a:xfrm>
        </p:spPr>
        <p:txBody>
          <a:bodyPr/>
          <a:lstStyle/>
          <a:p>
            <a:r>
              <a:rPr lang="en-US" b="1" dirty="0" smtClean="0"/>
              <a:t>WASHING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5445465" y="4926841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7308" y="1418789"/>
            <a:ext cx="5375476" cy="83099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FRONT OFFICE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3384652" y="3903262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4652" y="4367281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53893" y="3930556"/>
            <a:ext cx="2183641" cy="3275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56165" y="4383209"/>
            <a:ext cx="2183641" cy="3275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hlinkClick r:id="rId3" action="ppaction://hlinksldjump"/>
          </p:cNvPr>
          <p:cNvSpPr txBox="1"/>
          <p:nvPr/>
        </p:nvSpPr>
        <p:spPr>
          <a:xfrm>
            <a:off x="3878246" y="4934045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 smtClean="0"/>
              <a:t>PAINTING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/>
              <a:t>TYRE AND </a:t>
            </a:r>
            <a:r>
              <a:rPr lang="en-US" b="1" dirty="0" smtClean="0"/>
              <a:t>ALIGNMENT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REPAIRING STAFF</a:t>
            </a:r>
            <a:endParaRPr lang="en-US" b="1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5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 smtClean="0"/>
              <a:t>ENGINE REPAIRING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69" y="4366066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8965144" y="6117338"/>
            <a:ext cx="173720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0" y="4700918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8965144" y="6117338"/>
            <a:ext cx="150538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0" y="4700918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9265937" y="6212874"/>
            <a:ext cx="172051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 to Task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102254"/>
              </p:ext>
            </p:extLst>
          </p:nvPr>
        </p:nvGraphicFramePr>
        <p:xfrm>
          <a:off x="935349" y="1971543"/>
          <a:ext cx="990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/>
                <a:gridCol w="3302000"/>
                <a:gridCol w="330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STOCK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CASTROL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MOBIL1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VALVOLINE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550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9611" y="1005158"/>
            <a:ext cx="1542198" cy="40533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60310" y="1009935"/>
            <a:ext cx="2238233" cy="39578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9836961" y="5918516"/>
            <a:ext cx="13920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6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940036"/>
              </p:ext>
            </p:extLst>
          </p:nvPr>
        </p:nvGraphicFramePr>
        <p:xfrm>
          <a:off x="346879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MOBIL1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VALVOLINE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9611" y="1005158"/>
            <a:ext cx="1542198" cy="405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60310" y="1009935"/>
            <a:ext cx="2238233" cy="3957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9785445" y="5841242"/>
            <a:ext cx="13920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890912" y="2234094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10893186" y="2604858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10881813" y="2975622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10884088" y="3373682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583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4100288" cy="1038896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STATUS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944692"/>
              </p:ext>
            </p:extLst>
          </p:nvPr>
        </p:nvGraphicFramePr>
        <p:xfrm>
          <a:off x="46631" y="1719616"/>
          <a:ext cx="11594908" cy="4140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632"/>
                <a:gridCol w="1146412"/>
                <a:gridCol w="1146412"/>
                <a:gridCol w="818866"/>
                <a:gridCol w="818866"/>
                <a:gridCol w="805218"/>
                <a:gridCol w="655092"/>
                <a:gridCol w="764275"/>
                <a:gridCol w="696036"/>
                <a:gridCol w="723331"/>
                <a:gridCol w="627797"/>
                <a:gridCol w="709683"/>
                <a:gridCol w="655093"/>
                <a:gridCol w="846161"/>
                <a:gridCol w="696034"/>
              </a:tblGrid>
              <a:tr h="3207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</a:t>
                      </a:r>
                      <a:r>
                        <a:rPr lang="en-US" sz="1100" baseline="0" dirty="0" smtClean="0"/>
                        <a:t> NAME</a:t>
                      </a:r>
                      <a:endParaRPr lang="en-US" sz="11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Contact</a:t>
                      </a:r>
                      <a:r>
                        <a:rPr lang="en-US" sz="1100" baseline="0" dirty="0" smtClean="0"/>
                        <a:t> no.</a:t>
                      </a:r>
                      <a:endParaRPr lang="en-US" sz="11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NUMBER PLATE</a:t>
                      </a:r>
                      <a:endParaRPr lang="en-US" sz="11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TYPE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Washing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Painting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TYRE </a:t>
                      </a:r>
                      <a:r>
                        <a:rPr lang="en-US" sz="1100" baseline="0" dirty="0" smtClean="0"/>
                        <a:t>&amp; alignment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Body repair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Engine</a:t>
                      </a:r>
                      <a:r>
                        <a:rPr lang="en-US" sz="1100" baseline="0" dirty="0" smtClean="0"/>
                        <a:t> repair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07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WORKER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STATUS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WORKER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STATUS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WORKER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STATUS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WORKER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STATUS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WORKER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STATUS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</a:tr>
              <a:tr h="3411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994666499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KL46-258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Free</a:t>
                      </a:r>
                      <a:r>
                        <a:rPr lang="en-US" sz="1100" baseline="0" dirty="0" smtClean="0"/>
                        <a:t> service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Worker1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closed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8965144" y="6117338"/>
            <a:ext cx="1659926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11668835" y="2415653"/>
            <a:ext cx="4822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bill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678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5445465" y="4926841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2461" y="1457425"/>
            <a:ext cx="4074710" cy="83099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ADMIN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3384652" y="3903262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4652" y="4367281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53893" y="3930556"/>
            <a:ext cx="2183641" cy="3275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56165" y="4383209"/>
            <a:ext cx="2183641" cy="3275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hlinkClick r:id="rId3" action="ppaction://hlinksldjump"/>
          </p:cNvPr>
          <p:cNvSpPr txBox="1"/>
          <p:nvPr/>
        </p:nvSpPr>
        <p:spPr>
          <a:xfrm>
            <a:off x="3878246" y="4934045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0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726112" y="875506"/>
            <a:ext cx="3652278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Staff department</a:t>
            </a:r>
            <a:endParaRPr lang="en-US" sz="4000" dirty="0"/>
          </a:p>
        </p:txBody>
      </p:sp>
      <p:sp>
        <p:nvSpPr>
          <p:cNvPr id="5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1332778" y="2114409"/>
            <a:ext cx="4243774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VEHICLE DETAILS</a:t>
            </a:r>
            <a:endParaRPr lang="en-US" sz="4000" dirty="0"/>
          </a:p>
        </p:txBody>
      </p:sp>
      <p:sp>
        <p:nvSpPr>
          <p:cNvPr id="6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1348699" y="862621"/>
            <a:ext cx="4240731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customer DETAILS</a:t>
            </a:r>
            <a:endParaRPr lang="en-US" sz="3200" dirty="0"/>
          </a:p>
        </p:txBody>
      </p:sp>
      <p:sp>
        <p:nvSpPr>
          <p:cNvPr id="7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742802" y="2083968"/>
            <a:ext cx="3652278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STOCK DETAILS</a:t>
            </a:r>
            <a:endParaRPr lang="en-US" sz="4000" dirty="0"/>
          </a:p>
        </p:txBody>
      </p:sp>
      <p:sp>
        <p:nvSpPr>
          <p:cNvPr id="9" name="Title 1">
            <a:hlinkClick r:id="rId7" action="ppaction://hlinksldjump"/>
          </p:cNvPr>
          <p:cNvSpPr txBox="1">
            <a:spLocks/>
          </p:cNvSpPr>
          <p:nvPr/>
        </p:nvSpPr>
        <p:spPr>
          <a:xfrm>
            <a:off x="1295036" y="3320337"/>
            <a:ext cx="4255758" cy="67211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Work status</a:t>
            </a:r>
            <a:endParaRPr lang="en-US" sz="4000" dirty="0"/>
          </a:p>
        </p:txBody>
      </p:sp>
      <p:sp>
        <p:nvSpPr>
          <p:cNvPr id="2" name="TextBox 1">
            <a:hlinkClick r:id="rId8" action="ppaction://hlinksldjump"/>
          </p:cNvPr>
          <p:cNvSpPr txBox="1"/>
          <p:nvPr/>
        </p:nvSpPr>
        <p:spPr>
          <a:xfrm>
            <a:off x="6761407" y="3271234"/>
            <a:ext cx="3683359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ADD MEMO</a:t>
            </a:r>
            <a:endParaRPr lang="en-US" sz="4000" dirty="0">
              <a:solidFill>
                <a:schemeClr val="bg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hlinkClick r:id="rId9" action="ppaction://hlinksldjump"/>
          </p:cNvPr>
          <p:cNvSpPr txBox="1"/>
          <p:nvPr/>
        </p:nvSpPr>
        <p:spPr>
          <a:xfrm>
            <a:off x="4170607" y="5677436"/>
            <a:ext cx="3350655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LOG OUT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61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23" y="160409"/>
            <a:ext cx="5398826" cy="631161"/>
          </a:xfr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80871" y="1320168"/>
          <a:ext cx="10442054" cy="489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561"/>
                <a:gridCol w="1721561"/>
                <a:gridCol w="1628690"/>
                <a:gridCol w="1927120"/>
                <a:gridCol w="2228472"/>
                <a:gridCol w="1214650"/>
              </a:tblGrid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VEHICLES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319115" y="6322567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7" name="Right Arrow 6">
            <a:hlinkClick r:id="rId3" action="ppaction://hlinksldjump"/>
          </p:cNvPr>
          <p:cNvSpPr/>
          <p:nvPr/>
        </p:nvSpPr>
        <p:spPr>
          <a:xfrm>
            <a:off x="10194878" y="1986423"/>
            <a:ext cx="586853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1888" y="47768"/>
          <a:ext cx="11703827" cy="607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76"/>
                <a:gridCol w="1422508"/>
                <a:gridCol w="1047741"/>
                <a:gridCol w="764271"/>
                <a:gridCol w="750626"/>
                <a:gridCol w="717038"/>
                <a:gridCol w="972173"/>
                <a:gridCol w="1108584"/>
                <a:gridCol w="1119117"/>
                <a:gridCol w="896668"/>
                <a:gridCol w="876803"/>
                <a:gridCol w="977422"/>
              </a:tblGrid>
              <a:tr h="11427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plate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Make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Fuel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Gear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Warranty details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KMs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Service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08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 258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Classic 350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43323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1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Suzuki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Wagon 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23345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37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591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77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0264462" y="6207617"/>
            <a:ext cx="97879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43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240" y="1607260"/>
          <a:ext cx="12023683" cy="436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457"/>
                <a:gridCol w="738953"/>
                <a:gridCol w="971550"/>
                <a:gridCol w="600075"/>
                <a:gridCol w="828675"/>
                <a:gridCol w="800100"/>
                <a:gridCol w="842963"/>
                <a:gridCol w="857250"/>
                <a:gridCol w="900112"/>
                <a:gridCol w="942979"/>
                <a:gridCol w="766399"/>
                <a:gridCol w="800831"/>
                <a:gridCol w="892731"/>
                <a:gridCol w="11166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plate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Make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Fuel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Gear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Engine no.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 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Insurance</a:t>
                      </a:r>
                    </a:p>
                    <a:p>
                      <a:pPr algn="ctr"/>
                      <a:r>
                        <a:rPr lang="en-US" sz="1400" dirty="0" smtClean="0"/>
                        <a:t>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KMs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Service</a:t>
                      </a:r>
                      <a:r>
                        <a:rPr lang="en-US" sz="1400" baseline="0" dirty="0" smtClean="0"/>
                        <a:t> count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258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black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43323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2019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Suzuki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Wagon R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23345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Right Arrow 2">
            <a:hlinkClick r:id="rId2" action="ppaction://hlinksldjump"/>
          </p:cNvPr>
          <p:cNvSpPr/>
          <p:nvPr/>
        </p:nvSpPr>
        <p:spPr>
          <a:xfrm>
            <a:off x="11095631" y="2425404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>
            <a:off x="11070608" y="2976667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9498844" y="6373506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-2"/>
          <a:ext cx="12191999" cy="621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516"/>
                <a:gridCol w="1871473"/>
                <a:gridCol w="2009451"/>
                <a:gridCol w="2725204"/>
                <a:gridCol w="3151355"/>
              </a:tblGrid>
              <a:tr h="8127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10604310" y="6346209"/>
            <a:ext cx="90075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7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STAFF DEPARTMENT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48838" y="2095019"/>
            <a:ext cx="2467849" cy="51106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WASHING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>
            <a:hlinkClick r:id="rId3" action="ppaction://hlinksldjump"/>
          </p:cNvPr>
          <p:cNvSpPr txBox="1">
            <a:spLocks/>
          </p:cNvSpPr>
          <p:nvPr/>
        </p:nvSpPr>
        <p:spPr>
          <a:xfrm>
            <a:off x="651097" y="2684149"/>
            <a:ext cx="2465590" cy="51106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656977" y="3319058"/>
            <a:ext cx="4713513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TYRE AND ALIGNMENT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647813" y="3962777"/>
            <a:ext cx="3318879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REPAIR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22791" y="4620149"/>
            <a:ext cx="3459812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 REPAIR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9023388" y="6055250"/>
            <a:ext cx="176910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0166" y="1421124"/>
            <a:ext cx="2267108" cy="540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STAFF</a:t>
            </a:r>
            <a:endParaRPr lang="en-US" dirty="0"/>
          </a:p>
        </p:txBody>
      </p:sp>
      <p:sp>
        <p:nvSpPr>
          <p:cNvPr id="10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81394" y="5274824"/>
            <a:ext cx="1907260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40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60" y="0"/>
            <a:ext cx="6529359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dirty="0" smtClean="0"/>
              <a:t>WASHING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9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 smtClean="0"/>
              <a:t>PAINTING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4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/>
              <a:t>TYRE AND </a:t>
            </a:r>
            <a:r>
              <a:rPr lang="en-US" dirty="0" smtClean="0"/>
              <a:t>ALIGNMENT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 smtClean="0"/>
              <a:t>BODY REPAIRING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5418168" y="4926842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84652" y="3903262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4652" y="4367281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53893" y="3930556"/>
            <a:ext cx="2183641" cy="3275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56165" y="4383209"/>
            <a:ext cx="2183641" cy="3275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88844" y="1507402"/>
            <a:ext cx="3812722" cy="830997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WORKERS</a:t>
            </a:r>
            <a:endParaRPr lang="en-US" sz="4800" dirty="0"/>
          </a:p>
        </p:txBody>
      </p:sp>
      <p:sp>
        <p:nvSpPr>
          <p:cNvPr id="12" name="TextBox 11">
            <a:hlinkClick r:id="rId3" action="ppaction://hlinksldjump"/>
          </p:cNvPr>
          <p:cNvSpPr txBox="1"/>
          <p:nvPr/>
        </p:nvSpPr>
        <p:spPr>
          <a:xfrm>
            <a:off x="3878246" y="4934045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 smtClean="0"/>
              <a:t>ENGINE REPAIRING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0" y="4700918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9265937" y="6212874"/>
            <a:ext cx="172051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3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057877" cy="111616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STATUS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852970"/>
              </p:ext>
            </p:extLst>
          </p:nvPr>
        </p:nvGraphicFramePr>
        <p:xfrm>
          <a:off x="46631" y="1719616"/>
          <a:ext cx="11594908" cy="4140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632"/>
                <a:gridCol w="1146412"/>
                <a:gridCol w="1146412"/>
                <a:gridCol w="818866"/>
                <a:gridCol w="818866"/>
                <a:gridCol w="805218"/>
                <a:gridCol w="655092"/>
                <a:gridCol w="764275"/>
                <a:gridCol w="696036"/>
                <a:gridCol w="723331"/>
                <a:gridCol w="627797"/>
                <a:gridCol w="709683"/>
                <a:gridCol w="655093"/>
                <a:gridCol w="846161"/>
                <a:gridCol w="696034"/>
              </a:tblGrid>
              <a:tr h="3207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</a:t>
                      </a:r>
                      <a:r>
                        <a:rPr lang="en-US" sz="1100" baseline="0" dirty="0" smtClean="0"/>
                        <a:t> NAME</a:t>
                      </a:r>
                      <a:endParaRPr lang="en-US" sz="11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Contact</a:t>
                      </a:r>
                      <a:r>
                        <a:rPr lang="en-US" sz="1100" baseline="0" dirty="0" smtClean="0"/>
                        <a:t> no.</a:t>
                      </a:r>
                      <a:endParaRPr lang="en-US" sz="11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NUMBER PLATE</a:t>
                      </a:r>
                      <a:endParaRPr lang="en-US" sz="11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TYPE</a:t>
                      </a:r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Washing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Painting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TYRE </a:t>
                      </a:r>
                      <a:r>
                        <a:rPr lang="en-US" sz="1100" baseline="0" dirty="0" smtClean="0"/>
                        <a:t>&amp; alignment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Body repair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Engine</a:t>
                      </a:r>
                      <a:r>
                        <a:rPr lang="en-US" sz="1100" baseline="0" dirty="0" smtClean="0"/>
                        <a:t> repair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WORKER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STATUS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WORKER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STATUS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WORKER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STATUS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WORKER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STATUS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WORKER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STATUS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</a:tr>
              <a:tr h="3411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994666499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KL46-258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Free</a:t>
                      </a:r>
                      <a:r>
                        <a:rPr lang="en-US" sz="1100" baseline="0" dirty="0" smtClean="0"/>
                        <a:t> service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Worker1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closed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8965143" y="6117338"/>
            <a:ext cx="178871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11668835" y="2531564"/>
            <a:ext cx="482221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BILL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03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46879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MOBIL1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VALVOLINE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9611" y="1005158"/>
            <a:ext cx="1542198" cy="40533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60310" y="1009935"/>
            <a:ext cx="2238233" cy="39578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9785445" y="5841242"/>
            <a:ext cx="1392071" cy="36933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8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9785445" y="5841242"/>
            <a:ext cx="1392071" cy="36933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914400"/>
            <a:ext cx="3320869" cy="20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749593" y="1671419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D8D7D1"/>
                </a:solidFill>
              </a:rPr>
              <a:t>Sale</a:t>
            </a:r>
          </a:p>
        </p:txBody>
      </p:sp>
      <p:sp>
        <p:nvSpPr>
          <p:cNvPr id="18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6751869" y="605050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DBDAD5"/>
                </a:solidFill>
              </a:rPr>
              <a:t>Staff department</a:t>
            </a:r>
          </a:p>
        </p:txBody>
      </p:sp>
      <p:sp>
        <p:nvSpPr>
          <p:cNvPr id="19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1126716" y="1685934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E4E0D7"/>
                </a:solidFill>
              </a:rPr>
              <a:t>VEHICLE DETAILS</a:t>
            </a:r>
          </a:p>
        </p:txBody>
      </p:sp>
      <p:sp>
        <p:nvSpPr>
          <p:cNvPr id="20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3872191" y="5641074"/>
            <a:ext cx="3652278" cy="7292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EBEBE1"/>
                </a:solidFill>
              </a:rPr>
              <a:t>LOG OUT</a:t>
            </a:r>
          </a:p>
        </p:txBody>
      </p:sp>
      <p:sp>
        <p:nvSpPr>
          <p:cNvPr id="21" name="TextBox 20">
            <a:hlinkClick r:id="rId7" action="ppaction://hlinksldjump"/>
          </p:cNvPr>
          <p:cNvSpPr txBox="1"/>
          <p:nvPr/>
        </p:nvSpPr>
        <p:spPr>
          <a:xfrm>
            <a:off x="105068" y="3561426"/>
            <a:ext cx="277222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Free service</a:t>
            </a:r>
          </a:p>
        </p:txBody>
      </p:sp>
      <p:sp>
        <p:nvSpPr>
          <p:cNvPr id="22" name="TextBox 21">
            <a:hlinkClick r:id="rId8" action="ppaction://hlinksldjump"/>
          </p:cNvPr>
          <p:cNvSpPr txBox="1"/>
          <p:nvPr/>
        </p:nvSpPr>
        <p:spPr>
          <a:xfrm>
            <a:off x="3098801" y="3567816"/>
            <a:ext cx="277222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Paid service</a:t>
            </a:r>
          </a:p>
        </p:txBody>
      </p:sp>
      <p:sp>
        <p:nvSpPr>
          <p:cNvPr id="23" name="TextBox 22">
            <a:hlinkClick r:id="rId9" action="ppaction://hlinksldjump"/>
          </p:cNvPr>
          <p:cNvSpPr txBox="1"/>
          <p:nvPr/>
        </p:nvSpPr>
        <p:spPr>
          <a:xfrm>
            <a:off x="6081487" y="3561425"/>
            <a:ext cx="277222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Repair</a:t>
            </a:r>
          </a:p>
        </p:txBody>
      </p:sp>
      <p:sp>
        <p:nvSpPr>
          <p:cNvPr id="24" name="TextBox 23">
            <a:hlinkClick r:id="rId10" action="ppaction://hlinksldjump"/>
          </p:cNvPr>
          <p:cNvSpPr txBox="1"/>
          <p:nvPr/>
        </p:nvSpPr>
        <p:spPr>
          <a:xfrm>
            <a:off x="9129486" y="3561425"/>
            <a:ext cx="277222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Performance tuning</a:t>
            </a:r>
          </a:p>
        </p:txBody>
      </p:sp>
      <p:sp>
        <p:nvSpPr>
          <p:cNvPr id="25" name="TextBox 24">
            <a:hlinkClick r:id="rId11" action="ppaction://hlinksldjump"/>
          </p:cNvPr>
          <p:cNvSpPr txBox="1"/>
          <p:nvPr/>
        </p:nvSpPr>
        <p:spPr>
          <a:xfrm>
            <a:off x="818866" y="4094327"/>
            <a:ext cx="1555844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6" name="TextBox 25">
            <a:hlinkClick r:id="rId12" action="ppaction://hlinksldjump"/>
          </p:cNvPr>
          <p:cNvSpPr txBox="1"/>
          <p:nvPr/>
        </p:nvSpPr>
        <p:spPr>
          <a:xfrm>
            <a:off x="3632581" y="4096601"/>
            <a:ext cx="1555844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7" name="TextBox 26">
            <a:hlinkClick r:id="rId13" action="ppaction://hlinksldjump"/>
          </p:cNvPr>
          <p:cNvSpPr txBox="1"/>
          <p:nvPr/>
        </p:nvSpPr>
        <p:spPr>
          <a:xfrm>
            <a:off x="6648736" y="4096602"/>
            <a:ext cx="1555844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8" name="TextBox 27">
            <a:hlinkClick r:id="rId14" action="ppaction://hlinksldjump"/>
          </p:cNvPr>
          <p:cNvSpPr txBox="1"/>
          <p:nvPr/>
        </p:nvSpPr>
        <p:spPr>
          <a:xfrm>
            <a:off x="9664889" y="4096601"/>
            <a:ext cx="1555844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9" name="Title 1">
            <a:hlinkClick r:id="rId15" action="ppaction://hlinksldjump"/>
          </p:cNvPr>
          <p:cNvSpPr txBox="1">
            <a:spLocks/>
          </p:cNvSpPr>
          <p:nvPr/>
        </p:nvSpPr>
        <p:spPr>
          <a:xfrm>
            <a:off x="1142638" y="605044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DDDFD3"/>
                </a:solidFill>
              </a:rPr>
              <a:t>customer DETAILS</a:t>
            </a:r>
          </a:p>
        </p:txBody>
      </p:sp>
      <p:sp>
        <p:nvSpPr>
          <p:cNvPr id="30" name="Title 1">
            <a:hlinkClick r:id="rId16" action="ppaction://hlinksldjump"/>
          </p:cNvPr>
          <p:cNvSpPr txBox="1">
            <a:spLocks/>
          </p:cNvSpPr>
          <p:nvPr/>
        </p:nvSpPr>
        <p:spPr>
          <a:xfrm>
            <a:off x="1177675" y="2706805"/>
            <a:ext cx="3572765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EBEBE1"/>
                </a:solidFill>
              </a:rPr>
              <a:t>Work status</a:t>
            </a:r>
          </a:p>
        </p:txBody>
      </p:sp>
      <p:sp>
        <p:nvSpPr>
          <p:cNvPr id="16" name="Title 1">
            <a:hlinkClick r:id="rId17" action="ppaction://hlinksldjump"/>
          </p:cNvPr>
          <p:cNvSpPr txBox="1">
            <a:spLocks/>
          </p:cNvSpPr>
          <p:nvPr/>
        </p:nvSpPr>
        <p:spPr>
          <a:xfrm>
            <a:off x="6743908" y="2670523"/>
            <a:ext cx="3677349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EBEBE1"/>
                </a:solidFill>
              </a:rPr>
              <a:t>gallery</a:t>
            </a:r>
            <a:endParaRPr lang="en-US" sz="2800" b="1" dirty="0">
              <a:solidFill>
                <a:srgbClr val="EBEB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68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4718" y="841616"/>
            <a:ext cx="49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88210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		customer1	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 		place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Contact no.:		123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</a:t>
            </a:r>
            <a:r>
              <a:rPr lang="en-US" sz="1400" dirty="0" smtClean="0"/>
              <a:t>number:	321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1433" y="1542175"/>
            <a:ext cx="46890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Free service</a:t>
            </a:r>
          </a:p>
        </p:txBody>
      </p:sp>
      <p:sp>
        <p:nvSpPr>
          <p:cNvPr id="29" name="TextBox 28">
            <a:hlinkClick r:id="rId4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Paid service</a:t>
            </a:r>
          </a:p>
        </p:txBody>
      </p:sp>
      <p:sp>
        <p:nvSpPr>
          <p:cNvPr id="30" name="TextBox 29">
            <a:hlinkClick r:id="rId5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/>
              <a:t>Repair</a:t>
            </a:r>
            <a:endParaRPr lang="en-US" b="1" dirty="0"/>
          </a:p>
        </p:txBody>
      </p:sp>
      <p:sp>
        <p:nvSpPr>
          <p:cNvPr id="31" name="TextBox 30">
            <a:hlinkClick r:id="rId6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Performance tuning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3199" y="2663049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187700"/>
              </p:ext>
            </p:extLst>
          </p:nvPr>
        </p:nvGraphicFramePr>
        <p:xfrm>
          <a:off x="130629" y="3040419"/>
          <a:ext cx="4833257" cy="355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                     KL 46 R 258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                                    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                                  Classic 350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                                      2017</a:t>
                      </a:r>
                    </a:p>
                  </a:txBody>
                  <a:tcPr/>
                </a:tc>
              </a:tr>
              <a:tr h="348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                                     black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                              P</a:t>
                      </a:r>
                    </a:p>
                  </a:txBody>
                  <a:tcPr/>
                </a:tc>
              </a:tr>
              <a:tr h="130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                            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                             43323</a:t>
                      </a:r>
                    </a:p>
                  </a:txBody>
                  <a:tcPr/>
                </a:tc>
              </a:tr>
              <a:tr h="294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                  2019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088664" y="1355895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300513" y="2673336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074152" y="964007"/>
            <a:ext cx="265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KMs/time</a:t>
            </a:r>
            <a:r>
              <a:rPr lang="en-US" dirty="0" smtClean="0">
                <a:solidFill>
                  <a:srgbClr val="C00000"/>
                </a:solidFill>
              </a:rPr>
              <a:t>:</a:t>
            </a:r>
            <a:r>
              <a:rPr lang="en-US" dirty="0" smtClean="0"/>
              <a:t>	12000</a:t>
            </a:r>
            <a:endParaRPr lang="en-US" dirty="0"/>
          </a:p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43064" y="963141"/>
            <a:ext cx="2481943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Service Count:</a:t>
            </a:r>
            <a:r>
              <a:rPr lang="en-US" dirty="0" smtClean="0"/>
              <a:t>	5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8400672" y="890570"/>
            <a:ext cx="0" cy="464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14150" y="1330331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696981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99864" y="1369541"/>
            <a:ext cx="0" cy="4594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1398570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>
            <a:hlinkClick r:id="rId3" action="ppaction://hlinksldjump"/>
          </p:cNvPr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7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91365" y="1828800"/>
            <a:ext cx="251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Clutch problem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99797" y="1760561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229365" y="3932835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91367" y="3903258"/>
            <a:ext cx="23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Oil change</a:t>
            </a:r>
            <a:endParaRPr lang="en-US" dirty="0"/>
          </a:p>
        </p:txBody>
      </p:sp>
      <p:sp>
        <p:nvSpPr>
          <p:cNvPr id="6" name="TextBox 5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6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4718" y="841616"/>
            <a:ext cx="49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88210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Mobile number</a:t>
            </a:r>
            <a:r>
              <a:rPr lang="en-US" sz="14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number:</a:t>
            </a:r>
            <a:endParaRPr lang="en-US" sz="1400" dirty="0" smtClean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1433" y="1542175"/>
            <a:ext cx="46890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03199" y="2663049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30629" y="3040419"/>
          <a:ext cx="4833257" cy="355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</a:t>
                      </a:r>
                    </a:p>
                  </a:txBody>
                  <a:tcPr/>
                </a:tc>
              </a:tr>
              <a:tr h="348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</a:t>
                      </a:r>
                    </a:p>
                  </a:txBody>
                  <a:tcPr/>
                </a:tc>
              </a:tr>
              <a:tr h="130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</a:t>
                      </a:r>
                    </a:p>
                  </a:txBody>
                  <a:tcPr/>
                </a:tc>
              </a:tr>
              <a:tr h="294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088664" y="1355895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300513" y="2673336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074152" y="964007"/>
            <a:ext cx="1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KMs/time: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43064" y="963141"/>
            <a:ext cx="2481943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 </a:t>
            </a:r>
            <a:r>
              <a:rPr lang="en-US" dirty="0"/>
              <a:t>C</a:t>
            </a:r>
            <a:r>
              <a:rPr lang="en-US" dirty="0" smtClean="0"/>
              <a:t>ount: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8400672" y="890570"/>
            <a:ext cx="0" cy="464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14150" y="1398571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696981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99864" y="1369541"/>
            <a:ext cx="0" cy="4594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1398570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4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5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service</a:t>
            </a:r>
          </a:p>
        </p:txBody>
      </p:sp>
      <p:sp>
        <p:nvSpPr>
          <p:cNvPr id="56" name="TextBox 55">
            <a:hlinkClick r:id="rId3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Paid service</a:t>
            </a:r>
          </a:p>
        </p:txBody>
      </p:sp>
      <p:sp>
        <p:nvSpPr>
          <p:cNvPr id="57" name="TextBox 56">
            <a:hlinkClick r:id="rId6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Repair</a:t>
            </a:r>
          </a:p>
        </p:txBody>
      </p:sp>
      <p:sp>
        <p:nvSpPr>
          <p:cNvPr id="59" name="TextBox 58">
            <a:hlinkClick r:id="rId7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Performance tuning</a:t>
            </a:r>
          </a:p>
        </p:txBody>
      </p:sp>
      <p:sp>
        <p:nvSpPr>
          <p:cNvPr id="60" name="TextBox 59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61" name="TextBox 60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4718" y="841616"/>
            <a:ext cx="49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88210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		customer2	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 		place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Mobile </a:t>
            </a:r>
            <a:r>
              <a:rPr lang="en-US" sz="1400" dirty="0" smtClean="0"/>
              <a:t>number:	2323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number</a:t>
            </a:r>
            <a:r>
              <a:rPr lang="en-US" sz="1400" dirty="0" smtClean="0"/>
              <a:t>:	3423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1433" y="1542175"/>
            <a:ext cx="46890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03199" y="2663049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491286"/>
              </p:ext>
            </p:extLst>
          </p:nvPr>
        </p:nvGraphicFramePr>
        <p:xfrm>
          <a:off x="130629" y="2987898"/>
          <a:ext cx="4833257" cy="375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50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                           KL46-2367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                                             Suzuki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                                          wagon R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                                              </a:t>
                      </a:r>
                      <a:r>
                        <a:rPr lang="en-US" sz="1400" baseline="0" dirty="0" smtClean="0"/>
                        <a:t>2012</a:t>
                      </a:r>
                      <a:endParaRPr lang="en-US" sz="1400" dirty="0" smtClean="0"/>
                    </a:p>
                  </a:txBody>
                  <a:tcPr/>
                </a:tc>
              </a:tr>
              <a:tr h="33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                                            white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                                    P</a:t>
                      </a:r>
                    </a:p>
                  </a:txBody>
                  <a:tcPr/>
                </a:tc>
              </a:tr>
              <a:tr h="2898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                                   M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</a:t>
                      </a:r>
                    </a:p>
                  </a:txBody>
                  <a:tcPr/>
                </a:tc>
              </a:tr>
              <a:tr h="2898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KMs: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300513" y="2632392"/>
            <a:ext cx="2026788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614150" y="920899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219309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99864" y="887104"/>
            <a:ext cx="0" cy="5076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920898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4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5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service</a:t>
            </a:r>
          </a:p>
        </p:txBody>
      </p:sp>
      <p:sp>
        <p:nvSpPr>
          <p:cNvPr id="56" name="TextBox 55">
            <a:hlinkClick r:id="rId6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Paid service</a:t>
            </a:r>
          </a:p>
        </p:txBody>
      </p:sp>
      <p:sp>
        <p:nvSpPr>
          <p:cNvPr id="57" name="TextBox 56">
            <a:hlinkClick r:id="rId3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Repair</a:t>
            </a:r>
          </a:p>
        </p:txBody>
      </p:sp>
      <p:sp>
        <p:nvSpPr>
          <p:cNvPr id="59" name="TextBox 58">
            <a:hlinkClick r:id="rId7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Performance tuning</a:t>
            </a:r>
          </a:p>
        </p:txBody>
      </p:sp>
      <p:sp>
        <p:nvSpPr>
          <p:cNvPr id="60" name="TextBox 59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9" name="TextBox 38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08371" y="1403797"/>
            <a:ext cx="209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Over heating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460" y="1403798"/>
            <a:ext cx="399245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1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64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5.xml><?xml version="1.0" encoding="utf-8"?>
<a:theme xmlns:a="http://schemas.openxmlformats.org/drawingml/2006/main" name="1_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6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7.xml><?xml version="1.0" encoding="utf-8"?>
<a:theme xmlns:a="http://schemas.openxmlformats.org/drawingml/2006/main" name="1_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8.xml><?xml version="1.0" encoding="utf-8"?>
<a:theme xmlns:a="http://schemas.openxmlformats.org/drawingml/2006/main" name="2_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2338</TotalTime>
  <Words>1362</Words>
  <Application>Microsoft Office PowerPoint</Application>
  <PresentationFormat>Widescreen</PresentationFormat>
  <Paragraphs>914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54</vt:i4>
      </vt:variant>
    </vt:vector>
  </HeadingPairs>
  <TitlesOfParts>
    <vt:vector size="73" baseType="lpstr">
      <vt:lpstr>Agency FB</vt:lpstr>
      <vt:lpstr>Arial</vt:lpstr>
      <vt:lpstr>Bookman Old Style</vt:lpstr>
      <vt:lpstr>Calibri</vt:lpstr>
      <vt:lpstr>Century Gothic</vt:lpstr>
      <vt:lpstr>Impact</vt:lpstr>
      <vt:lpstr>Rockwell</vt:lpstr>
      <vt:lpstr>Rockwell Condensed</vt:lpstr>
      <vt:lpstr>Segoe Script</vt:lpstr>
      <vt:lpstr>Wingdings</vt:lpstr>
      <vt:lpstr>Wingdings 3</vt:lpstr>
      <vt:lpstr>Wood Type</vt:lpstr>
      <vt:lpstr>Main Event</vt:lpstr>
      <vt:lpstr>Ion</vt:lpstr>
      <vt:lpstr>Damask</vt:lpstr>
      <vt:lpstr>1_Main Event</vt:lpstr>
      <vt:lpstr>Mesh</vt:lpstr>
      <vt:lpstr>1_Mesh</vt:lpstr>
      <vt:lpstr>2_Mesh</vt:lpstr>
      <vt:lpstr>VEHICLE SERVICE</vt:lpstr>
      <vt:lpstr>Milestone service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SERVICE</vt:lpstr>
      <vt:lpstr>PAID SERVICE</vt:lpstr>
      <vt:lpstr>REPAIR</vt:lpstr>
      <vt:lpstr>PERFOMANCE TUNING</vt:lpstr>
      <vt:lpstr>ASSIGN WORKER</vt:lpstr>
      <vt:lpstr>ASSIGN WORKER</vt:lpstr>
      <vt:lpstr>ASSIGN WORKER</vt:lpstr>
      <vt:lpstr> ASSIGN WORKER</vt:lpstr>
      <vt:lpstr>MILESTONE SERVICE CENTER</vt:lpstr>
      <vt:lpstr>TASKS</vt:lpstr>
      <vt:lpstr>PENDINg TASKS</vt:lpstr>
      <vt:lpstr>PowerPoint Presentation</vt:lpstr>
      <vt:lpstr>RE Classic 350</vt:lpstr>
      <vt:lpstr>CUSTOMER DETAILS</vt:lpstr>
      <vt:lpstr>VEHICLE DETAILS</vt:lpstr>
      <vt:lpstr>PowerPoint Presentation</vt:lpstr>
      <vt:lpstr>PowerPoint Presentation</vt:lpstr>
      <vt:lpstr>STAFF DEPARTMENT</vt:lpstr>
      <vt:lpstr>WASHING STAFF</vt:lpstr>
      <vt:lpstr>PAINTING STAFF</vt:lpstr>
      <vt:lpstr>TYRE AND ALIGNMENT STAFF</vt:lpstr>
      <vt:lpstr>BODY REPAIRING STAFF</vt:lpstr>
      <vt:lpstr>ENGINE REPAIRING STAFF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STATUS</vt:lpstr>
      <vt:lpstr>PowerPoint Presentation</vt:lpstr>
      <vt:lpstr>CUSTOMER DETAILS</vt:lpstr>
      <vt:lpstr>PowerPoint Presentation</vt:lpstr>
      <vt:lpstr>VEHICLE DETAILS</vt:lpstr>
      <vt:lpstr>PowerPoint Presentation</vt:lpstr>
      <vt:lpstr>STAFF DEPARTMENT</vt:lpstr>
      <vt:lpstr>WASHING STAFF</vt:lpstr>
      <vt:lpstr>PAINTING STAFF</vt:lpstr>
      <vt:lpstr>TYRE AND ALIGNMENT STAFF</vt:lpstr>
      <vt:lpstr>BODY REPAIRING STAFF</vt:lpstr>
      <vt:lpstr>ENGINE REPAIRING STAFF</vt:lpstr>
      <vt:lpstr>PowerPoint Presentation</vt:lpstr>
      <vt:lpstr>WORK STATUS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</dc:title>
  <dc:creator>Shinas Kabeer</dc:creator>
  <cp:lastModifiedBy>Shinas Kabeer</cp:lastModifiedBy>
  <cp:revision>173</cp:revision>
  <dcterms:created xsi:type="dcterms:W3CDTF">2018-04-12T10:21:19Z</dcterms:created>
  <dcterms:modified xsi:type="dcterms:W3CDTF">2018-04-21T08:32:37Z</dcterms:modified>
</cp:coreProperties>
</file>